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theme/theme1.xml" ContentType="application/vnd.openxmlformats-officedocument.theme+xml"/>
  <Override PartName="/ppt/theme/theme1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11.xml" ContentType="application/vnd.openxmlformats-officedocument.presentationml.slideLayout+xml"/>
  <Override PartName="/ppt/slideLayouts/slideLayout8.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presProps.xml" ContentType="application/vnd.openxmlformats-officedocument.presentationml.presPro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18.xml" ContentType="application/vnd.openxmlformats-officedocument.presentationml.slide+xml"/>
  <Override PartName="/ppt/slides/slide5.xml" ContentType="application/vnd.openxmlformats-officedocument.presentationml.slide+xml"/>
  <Override PartName="/ppt/slides/slide24.xml" ContentType="application/vnd.openxmlformats-officedocument.presentationml.slide+xml"/>
  <Override PartName="/ppt/slides/slide4.xml" ContentType="application/vnd.openxmlformats-officedocument.presentationml.slide+xml"/>
  <Override PartName="/ppt/slides/slide9.xml" ContentType="application/vnd.openxmlformats-officedocument.presentationml.slide+xml"/>
  <Override PartName="/ppt/slides/slide19.xml" ContentType="application/vnd.openxmlformats-officedocument.presentationml.slide+xml"/>
  <Override PartName="/ppt/slides/slide13.xml" ContentType="application/vnd.openxmlformats-officedocument.presentationml.slide+xml"/>
  <Override PartName="/ppt/slides/slide11.xml" ContentType="application/vnd.openxmlformats-officedocument.presentationml.slide+xml"/>
  <Override PartName="/ppt/slides/slide22.xml" ContentType="application/vnd.openxmlformats-officedocument.presentationml.slide+xml"/>
  <Override PartName="/ppt/slides/slide25.xml" ContentType="application/vnd.openxmlformats-officedocument.presentationml.slide+xml"/>
  <Override PartName="/ppt/slides/slide21.xml" ContentType="application/vnd.openxmlformats-officedocument.presentationml.slide+xml"/>
  <Override PartName="/ppt/slides/slide28.xml" ContentType="application/vnd.openxmlformats-officedocument.presentationml.slide+xml"/>
  <Override PartName="/ppt/slides/slide12.xml" ContentType="application/vnd.openxmlformats-officedocument.presentationml.slide+xml"/>
  <Override PartName="/ppt/slides/slide27.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26.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23.xml" ContentType="application/vnd.openxmlformats-officedocument.presentationml.slide+xml"/>
  <Override PartName="/ppt/slides/slide2.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16.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6.xml" ContentType="application/vnd.openxmlformats-officedocument.presentationml.slide+xml"/>
  <Override PartName="/ppt/slides/slide14.xml" ContentType="application/vnd.openxmlformats-officedocument.presentationml.slide+xml"/>
  <Override PartName="/ppt/notesSlides/notesSlide26.xml" ContentType="application/vnd.openxmlformats-officedocument.presentationml.notesSlide+xml"/>
  <Override PartName="/ppt/notesSlides/notesSlide9.xml" ContentType="application/vnd.openxmlformats-officedocument.presentationml.notesSlide+xml"/>
  <Override PartName="/ppt/notesSlides/notesSlide13.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5.xml" ContentType="application/vnd.openxmlformats-officedocument.presentationml.notesSlide+xml"/>
  <Override PartName="/ppt/notesSlides/notesSlide22.xml" ContentType="application/vnd.openxmlformats-officedocument.presentationml.notesSlide+xml"/>
  <Override PartName="/ppt/notesSlides/notesSlide6.xml" ContentType="application/vnd.openxmlformats-officedocument.presentationml.notesSlide+xml"/>
  <Override PartName="/ppt/notesSlides/notesSlide14.xml" ContentType="application/vnd.openxmlformats-officedocument.presentationml.notesSlide+xml"/>
  <Override PartName="/ppt/notesSlides/notesSlide27.xml" ContentType="application/vnd.openxmlformats-officedocument.presentationml.notesSlide+xml"/>
  <Override PartName="/ppt/notesSlides/notesSlide2.xml" ContentType="application/vnd.openxmlformats-officedocument.presentationml.notesSlide+xml"/>
  <Override PartName="/ppt/notesSlides/notesSlide10.xml" ContentType="application/vnd.openxmlformats-officedocument.presentationml.notesSlide+xml"/>
  <Override PartName="/ppt/notesSlides/notesSlide19.xml" ContentType="application/vnd.openxmlformats-officedocument.presentationml.notesSlide+xml"/>
  <Override PartName="/ppt/notesSlides/notesSlide12.xml" ContentType="application/vnd.openxmlformats-officedocument.presentationml.notesSlide+xml"/>
  <Override PartName="/ppt/notesSlides/notesSlide11.xml" ContentType="application/vnd.openxmlformats-officedocument.presentationml.notesSlide+xml"/>
  <Override PartName="/ppt/notesSlides/notesSlide28.xml" ContentType="application/vnd.openxmlformats-officedocument.presentationml.notesSlide+xml"/>
  <Override PartName="/ppt/notesSlides/notesSlide3.xml" ContentType="application/vnd.openxmlformats-officedocument.presentationml.notesSlide+xml"/>
  <Override PartName="/ppt/notesSlides/notesSlide29.xml" ContentType="application/vnd.openxmlformats-officedocument.presentationml.notesSlide+xml"/>
  <Override PartName="/ppt/notesSlides/notesSlide8.xml" ContentType="application/vnd.openxmlformats-officedocument.presentationml.notesSlide+xml"/>
  <Override PartName="/ppt/notesSlides/notesSlide30.xml" ContentType="application/vnd.openxmlformats-officedocument.presentationml.notesSlide+xml"/>
  <Override PartName="/ppt/notesSlides/notesSlide25.xml" ContentType="application/vnd.openxmlformats-officedocument.presentationml.notesSlide+xml"/>
  <Override PartName="/ppt/notesSlides/notesSlide31.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23.xml" ContentType="application/vnd.openxmlformats-officedocument.presentationml.notesSlide+xml"/>
  <Override PartName="/ppt/notesSlides/notesSlide17.xml" ContentType="application/vnd.openxmlformats-officedocument.presentationml.notesSlide+xml"/>
  <Override PartName="/ppt/notesSlides/notesSlide20.xml" ContentType="application/vnd.openxmlformats-officedocument.presentationml.notesSlide+xml"/>
  <Override PartName="/ppt/notesSlides/notesSlide4.xml" ContentType="application/vnd.openxmlformats-officedocument.presentationml.notesSlide+xml"/>
  <Override PartName="/ppt/notesSlides/notesSlide1.xml" ContentType="application/vnd.openxmlformats-officedocument.presentationml.notesSlide+xml"/>
  <Override PartName="/ppt/notesSlides/notesSlide5.xml" ContentType="application/vnd.openxmlformats-officedocument.presentationml.notesSlide+xml"/>
  <Override PartName="/ppt/notesSlides/notesSlide24.xml" ContentType="application/vnd.openxmlformats-officedocument.presentationml.notes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Lst>
  <p:notesMasterIdLst>
    <p:notesMasterId r:id="rId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Lst>
  <p:sldSz cx="12192000" cy="6858000"/>
  <p:notesSz cx="6858000" cy="9144000"/>
</p:presentation>
</file>

<file path=ppt/presProps.xml><?xml version="1.0" encoding="utf-8"?>
<p:presentationPr xmlns:a="http://schemas.openxmlformats.org/drawingml/2006/main" xmlns:p="http://schemas.openxmlformats.org/presentationml/2006/main" xmlns:r="http://schemas.openxmlformats.org/officeDocument/2006/relationships">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notesMaster" Target="notesMasters/notesMaster1.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2.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 name="PlaceHolder 1"/>
          <p:cNvSpPr>
            <a:spLocks noGrp="1"/>
          </p:cNvSpPr>
          <p:nvPr>
            <p:ph type="sldImg"/>
          </p:nvPr>
        </p:nvSpPr>
        <p:spPr>
          <a:xfrm>
            <a:off x="216000" y="812520"/>
            <a:ext cx="7127280" cy="4008960"/>
          </a:xfrm>
          <a:prstGeom prst="rect">
            <a:avLst/>
          </a:prstGeom>
          <a:noFill/>
          <a:ln w="0">
            <a:noFill/>
          </a:ln>
        </p:spPr>
        <p:txBody>
          <a:bodyPr lIns="0" tIns="0" rIns="0" bIns="0" anchor="ctr">
            <a:noAutofit/>
          </a:bodyPr>
          <a:p>
            <a:pPr defTabSz="914400">
              <a:lnSpc>
                <a:spcPct val="90000"/>
              </a:lnSpc>
            </a:pPr>
            <a:r>
              <a:rPr lang="fr-FR" sz="4800" b="1" u="none" strike="noStrike">
                <a:solidFill>
                  <a:schemeClr val="accent2"/>
                </a:solidFill>
                <a:effectLst/>
                <a:uFillTx/>
                <a:latin typeface="Arial"/>
              </a:rPr>
              <a:t>Click to move the slide</a:t>
            </a:r>
            <a:endParaRPr lang="fr-FR" sz="4800" b="1" u="none" strike="noStrike">
              <a:solidFill>
                <a:schemeClr val="accent2"/>
              </a:solidFill>
              <a:effectLst/>
              <a:uFillTx/>
              <a:latin typeface="Arial"/>
            </a:endParaRPr>
          </a:p>
        </p:txBody>
      </p:sp>
      <p:sp>
        <p:nvSpPr>
          <p:cNvPr id="66" name="PlaceHolder 2"/>
          <p:cNvSpPr>
            <a:spLocks noGrp="1"/>
          </p:cNvSpPr>
          <p:nvPr>
            <p:ph type="body"/>
          </p:nvPr>
        </p:nvSpPr>
        <p:spPr>
          <a:xfrm>
            <a:off x="756000" y="5078520"/>
            <a:ext cx="6047640" cy="4811040"/>
          </a:xfrm>
          <a:prstGeom prst="rect">
            <a:avLst/>
          </a:prstGeom>
          <a:noFill/>
          <a:ln w="0">
            <a:noFill/>
          </a:ln>
        </p:spPr>
        <p:txBody>
          <a:bodyPr lIns="0" tIns="0" rIns="0" bIns="0" anchor="t">
            <a:noAutofit/>
          </a:bodyPr>
          <a:p>
            <a:pPr indent="0" algn="l">
              <a:buNone/>
            </a:pPr>
            <a:r>
              <a:rPr lang="en-GB" sz="2000" b="0" u="none" strike="noStrike">
                <a:solidFill>
                  <a:srgbClr val="000000"/>
                </a:solidFill>
                <a:effectLst/>
                <a:uFillTx/>
                <a:latin typeface="Arial"/>
              </a:rPr>
              <a:t>Click to edit the notes format</a:t>
            </a:r>
            <a:endParaRPr lang="en-GB" sz="2000" b="0" u="none" strike="noStrike">
              <a:solidFill>
                <a:srgbClr val="000000"/>
              </a:solidFill>
              <a:effectLst/>
              <a:uFillTx/>
              <a:latin typeface="Arial"/>
            </a:endParaRPr>
          </a:p>
        </p:txBody>
      </p:sp>
      <p:sp>
        <p:nvSpPr>
          <p:cNvPr id="67" name="PlaceHolder 3"/>
          <p:cNvSpPr>
            <a:spLocks noGrp="1"/>
          </p:cNvSpPr>
          <p:nvPr>
            <p:ph type="hdr"/>
          </p:nvPr>
        </p:nvSpPr>
        <p:spPr>
          <a:xfrm>
            <a:off x="0" y="0"/>
            <a:ext cx="3280680" cy="534240"/>
          </a:xfrm>
          <a:prstGeom prst="rect">
            <a:avLst/>
          </a:prstGeom>
          <a:noFill/>
          <a:ln w="0">
            <a:noFill/>
          </a:ln>
        </p:spPr>
        <p:txBody>
          <a:bodyPr lIns="0" tIns="0" rIns="0" bIns="0" anchor="t">
            <a:noAutofit/>
          </a:bodyPr>
          <a:p>
            <a:pPr indent="0" algn="l">
              <a:buNone/>
            </a:pPr>
            <a:r>
              <a:rPr lang="en-GB" sz="1400" b="0" u="none" strike="noStrike">
                <a:solidFill>
                  <a:srgbClr val="000000"/>
                </a:solidFill>
                <a:effectLst/>
                <a:uFillTx/>
                <a:latin typeface="Times New Roman"/>
              </a:rPr>
              <a:t>&lt;header&gt;</a:t>
            </a:r>
            <a:endParaRPr lang="en-GB" sz="1400" b="0" u="none" strike="noStrike">
              <a:solidFill>
                <a:srgbClr val="000000"/>
              </a:solidFill>
              <a:effectLst/>
              <a:uFillTx/>
              <a:latin typeface="Times New Roman"/>
            </a:endParaRPr>
          </a:p>
        </p:txBody>
      </p:sp>
      <p:sp>
        <p:nvSpPr>
          <p:cNvPr id="68" name="PlaceHolder 4"/>
          <p:cNvSpPr>
            <a:spLocks noGrp="1"/>
          </p:cNvSpPr>
          <p:nvPr>
            <p:ph type="dt" idx="30"/>
          </p:nvPr>
        </p:nvSpPr>
        <p:spPr>
          <a:xfrm>
            <a:off x="4278960" y="0"/>
            <a:ext cx="3280680" cy="534240"/>
          </a:xfrm>
          <a:prstGeom prst="rect">
            <a:avLst/>
          </a:prstGeom>
          <a:noFill/>
          <a:ln w="0">
            <a:noFill/>
          </a:ln>
        </p:spPr>
        <p:txBody>
          <a:bodyPr lIns="0" tIns="0" rIns="0" bIns="0" anchor="t">
            <a:noAutofit/>
          </a:bodyPr>
          <a:lstStyle>
            <a:lvl1pPr indent="0" algn="r">
              <a:buNone/>
              <a:defRPr lang="en-GB" sz="1400" b="0" u="none" strike="noStrike">
                <a:solidFill>
                  <a:srgbClr val="000000"/>
                </a:solidFill>
                <a:effectLst/>
                <a:uFillTx/>
                <a:latin typeface="Times New Roman"/>
              </a:defRPr>
            </a:lvl1pPr>
          </a:lstStyle>
          <a:p>
            <a:pPr indent="0" algn="r">
              <a:buNone/>
            </a:pPr>
            <a:r>
              <a:rPr lang="en-GB" sz="1400" b="0" u="none" strike="noStrike">
                <a:solidFill>
                  <a:srgbClr val="000000"/>
                </a:solidFill>
                <a:effectLst/>
                <a:uFillTx/>
                <a:latin typeface="Times New Roman"/>
              </a:rPr>
              <a:t>&lt;date/time&gt;</a:t>
            </a:r>
            <a:endParaRPr lang="en-GB" sz="1400" b="0" u="none" strike="noStrike">
              <a:solidFill>
                <a:srgbClr val="000000"/>
              </a:solidFill>
              <a:effectLst/>
              <a:uFillTx/>
              <a:latin typeface="Times New Roman"/>
            </a:endParaRPr>
          </a:p>
        </p:txBody>
      </p:sp>
      <p:sp>
        <p:nvSpPr>
          <p:cNvPr id="69" name="PlaceHolder 5"/>
          <p:cNvSpPr>
            <a:spLocks noGrp="1"/>
          </p:cNvSpPr>
          <p:nvPr>
            <p:ph type="ftr" idx="31"/>
          </p:nvPr>
        </p:nvSpPr>
        <p:spPr>
          <a:xfrm>
            <a:off x="0" y="10157400"/>
            <a:ext cx="3280680" cy="534240"/>
          </a:xfrm>
          <a:prstGeom prst="rect">
            <a:avLst/>
          </a:prstGeom>
          <a:noFill/>
          <a:ln w="0">
            <a:noFill/>
          </a:ln>
        </p:spPr>
        <p:txBody>
          <a:bodyPr lIns="0" tIns="0" rIns="0" bIns="0" anchor="b">
            <a:noAutofit/>
          </a:bodyPr>
          <a:lstStyle>
            <a:lvl1pPr indent="0" algn="l">
              <a:buNone/>
              <a:defRPr lang="en-GB" sz="1400" b="0" u="none" strike="noStrike">
                <a:solidFill>
                  <a:srgbClr val="000000"/>
                </a:solidFill>
                <a:effectLst/>
                <a:uFillTx/>
                <a:latin typeface="Times New Roman"/>
              </a:defRPr>
            </a:lvl1pPr>
          </a:lstStyle>
          <a:p>
            <a:pPr indent="0" algn="l">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70" name="PlaceHolder 6"/>
          <p:cNvSpPr>
            <a:spLocks noGrp="1"/>
          </p:cNvSpPr>
          <p:nvPr>
            <p:ph type="sldNum" idx="32"/>
          </p:nvPr>
        </p:nvSpPr>
        <p:spPr>
          <a:xfrm>
            <a:off x="4278960" y="10157400"/>
            <a:ext cx="3280680" cy="534240"/>
          </a:xfrm>
          <a:prstGeom prst="rect">
            <a:avLst/>
          </a:prstGeom>
          <a:noFill/>
          <a:ln w="0">
            <a:noFill/>
          </a:ln>
        </p:spPr>
        <p:txBody>
          <a:bodyPr lIns="0" tIns="0" rIns="0" bIns="0" anchor="b">
            <a:noAutofit/>
          </a:bodyPr>
          <a:lstStyle>
            <a:lvl1pPr indent="0" algn="r">
              <a:buNone/>
              <a:defRPr lang="en-GB" sz="1400" b="0" u="none" strike="noStrike">
                <a:solidFill>
                  <a:srgbClr val="000000"/>
                </a:solidFill>
                <a:effectLst/>
                <a:uFillTx/>
                <a:latin typeface="Times New Roman"/>
              </a:defRPr>
            </a:lvl1pPr>
          </a:lstStyle>
          <a:p>
            <a:pPr indent="0" algn="r">
              <a:buNone/>
            </a:pPr>
            <a:fld id="{ACF426A0-0CEE-4F98-88B6-B86CC21C1D79}" type="slidenum">
              <a:rPr lang="en-GB" sz="1400" b="0" u="none" strike="noStrike">
                <a:solidFill>
                  <a:srgbClr val="000000"/>
                </a:solidFill>
                <a:effectLst/>
                <a:uFillTx/>
                <a:latin typeface="Times New Roman"/>
              </a:rPr>
              <a:t>&lt;number&gt;</a:t>
            </a:fld>
            <a:endParaRPr lang="en-GB" sz="1400" b="0" u="none" strike="noStrike">
              <a:solidFill>
                <a:srgbClr val="000000"/>
              </a:solidFill>
              <a:effectLst/>
              <a:uFillTx/>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2.xml.rels><?xml version="1.0" encoding="UTF-8"?>
<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4.xml.rels><?xml version="1.0" encoding="UTF-8"?>
<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20.xml.rels><?xml version="1.0" encoding="UTF-8"?>
<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2.xml.rels><?xml version="1.0" encoding="UTF-8"?>
<Relationships xmlns="http://schemas.openxmlformats.org/package/2006/relationships"><Relationship Id="rId1" Type="http://schemas.openxmlformats.org/officeDocument/2006/relationships/slide" Target="../slides/slide22.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4.xml.rels><?xml version="1.0" encoding="UTF-8"?>
<Relationships xmlns="http://schemas.openxmlformats.org/package/2006/relationships"><Relationship Id="rId1" Type="http://schemas.openxmlformats.org/officeDocument/2006/relationships/slide" Target="../slides/slide24.xml"/><Relationship Id="rId2" Type="http://schemas.openxmlformats.org/officeDocument/2006/relationships/notesMaster" Target="../notesMasters/notesMaster1.xml"/>
</Relationships>
</file>

<file path=ppt/notesSlides/_rels/notesSlide25.xml.rels><?xml version="1.0" encoding="UTF-8"?>
<Relationships xmlns="http://schemas.openxmlformats.org/package/2006/relationships"><Relationship Id="rId1" Type="http://schemas.openxmlformats.org/officeDocument/2006/relationships/slide" Target="../slides/slide25.xml"/><Relationship Id="rId2" Type="http://schemas.openxmlformats.org/officeDocument/2006/relationships/notesMaster" Target="../notesMasters/notesMaster1.xml"/>
</Relationships>
</file>

<file path=ppt/notesSlides/_rels/notesSlide26.xml.rels><?xml version="1.0" encoding="UTF-8"?>
<Relationships xmlns="http://schemas.openxmlformats.org/package/2006/relationships"><Relationship Id="rId1" Type="http://schemas.openxmlformats.org/officeDocument/2006/relationships/slide" Target="../slides/slide26.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slide" Target="../slides/slide27.xml"/><Relationship Id="rId2" Type="http://schemas.openxmlformats.org/officeDocument/2006/relationships/notesMaster" Target="../notesMasters/notesMaster1.xml"/>
</Relationships>
</file>

<file path=ppt/notesSlides/_rels/notesSlide28.xml.rels><?xml version="1.0" encoding="UTF-8"?>
<Relationships xmlns="http://schemas.openxmlformats.org/package/2006/relationships"><Relationship Id="rId1" Type="http://schemas.openxmlformats.org/officeDocument/2006/relationships/slide" Target="../slides/slide28.xml"/><Relationship Id="rId2" Type="http://schemas.openxmlformats.org/officeDocument/2006/relationships/notesMaster" Target="../notesMasters/notesMaster1.xml"/>
</Relationships>
</file>

<file path=ppt/notesSlides/_rels/notesSlide29.xml.rels><?xml version="1.0" encoding="UTF-8"?>
<Relationships xmlns="http://schemas.openxmlformats.org/package/2006/relationships"><Relationship Id="rId1" Type="http://schemas.openxmlformats.org/officeDocument/2006/relationships/slide" Target="../slides/slide29.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0.xml.rels><?xml version="1.0" encoding="UTF-8"?>
<Relationships xmlns="http://schemas.openxmlformats.org/package/2006/relationships"><Relationship Id="rId1" Type="http://schemas.openxmlformats.org/officeDocument/2006/relationships/slide" Target="../slides/slide30.xml"/><Relationship Id="rId2" Type="http://schemas.openxmlformats.org/officeDocument/2006/relationships/notesMaster" Target="../notesMasters/notesMaster1.xml"/>
</Relationships>
</file>

<file path=ppt/notesSlides/_rels/notesSlide31.xml.rels><?xml version="1.0" encoding="UTF-8"?>
<Relationships xmlns="http://schemas.openxmlformats.org/package/2006/relationships"><Relationship Id="rId1" Type="http://schemas.openxmlformats.org/officeDocument/2006/relationships/slide" Target="../slides/slide31.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0" name="PlaceHolder 1"/>
          <p:cNvSpPr>
            <a:spLocks noGrp="1"/>
          </p:cNvSpPr>
          <p:nvPr>
            <p:ph type="sldImg"/>
          </p:nvPr>
        </p:nvSpPr>
        <p:spPr>
          <a:xfrm>
            <a:off x="685800" y="1143000"/>
            <a:ext cx="5486040" cy="3085920"/>
          </a:xfrm>
          <a:prstGeom prst="rect">
            <a:avLst/>
          </a:prstGeom>
          <a:ln w="0">
            <a:noFill/>
          </a:ln>
        </p:spPr>
      </p:sp>
      <p:sp>
        <p:nvSpPr>
          <p:cNvPr id="18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182" name="PlaceHolder 3"/>
          <p:cNvSpPr>
            <a:spLocks noGrp="1"/>
          </p:cNvSpPr>
          <p:nvPr>
            <p:ph type="sldNum" idx="62"/>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7" name="PlaceHolder 1"/>
          <p:cNvSpPr>
            <a:spLocks noGrp="1"/>
          </p:cNvSpPr>
          <p:nvPr>
            <p:ph type="sldImg"/>
          </p:nvPr>
        </p:nvSpPr>
        <p:spPr>
          <a:xfrm>
            <a:off x="685800" y="1143000"/>
            <a:ext cx="5486040" cy="3085920"/>
          </a:xfrm>
          <a:prstGeom prst="rect">
            <a:avLst/>
          </a:prstGeom>
          <a:ln w="0">
            <a:noFill/>
          </a:ln>
        </p:spPr>
      </p:sp>
      <p:sp>
        <p:nvSpPr>
          <p:cNvPr id="20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09" name="PlaceHolder 3"/>
          <p:cNvSpPr>
            <a:spLocks noGrp="1"/>
          </p:cNvSpPr>
          <p:nvPr>
            <p:ph type="sldNum" idx="71"/>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0" name="PlaceHolder 1"/>
          <p:cNvSpPr>
            <a:spLocks noGrp="1"/>
          </p:cNvSpPr>
          <p:nvPr>
            <p:ph type="sldImg"/>
          </p:nvPr>
        </p:nvSpPr>
        <p:spPr>
          <a:xfrm>
            <a:off x="685800" y="1143000"/>
            <a:ext cx="5486040" cy="3085920"/>
          </a:xfrm>
          <a:prstGeom prst="rect">
            <a:avLst/>
          </a:prstGeom>
          <a:ln w="0">
            <a:noFill/>
          </a:ln>
        </p:spPr>
      </p:sp>
      <p:sp>
        <p:nvSpPr>
          <p:cNvPr id="21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12" name="PlaceHolder 3"/>
          <p:cNvSpPr>
            <a:spLocks noGrp="1"/>
          </p:cNvSpPr>
          <p:nvPr>
            <p:ph type="sldNum" idx="72"/>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3" name="PlaceHolder 1"/>
          <p:cNvSpPr>
            <a:spLocks noGrp="1"/>
          </p:cNvSpPr>
          <p:nvPr>
            <p:ph type="sldImg"/>
          </p:nvPr>
        </p:nvSpPr>
        <p:spPr>
          <a:xfrm>
            <a:off x="685800" y="1143000"/>
            <a:ext cx="5486040" cy="3085920"/>
          </a:xfrm>
          <a:prstGeom prst="rect">
            <a:avLst/>
          </a:prstGeom>
          <a:ln w="0">
            <a:noFill/>
          </a:ln>
        </p:spPr>
      </p:sp>
      <p:sp>
        <p:nvSpPr>
          <p:cNvPr id="21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15" name="PlaceHolder 3"/>
          <p:cNvSpPr>
            <a:spLocks noGrp="1"/>
          </p:cNvSpPr>
          <p:nvPr>
            <p:ph type="sldNum" idx="73"/>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6" name="PlaceHolder 1"/>
          <p:cNvSpPr>
            <a:spLocks noGrp="1"/>
          </p:cNvSpPr>
          <p:nvPr>
            <p:ph type="sldImg"/>
          </p:nvPr>
        </p:nvSpPr>
        <p:spPr>
          <a:xfrm>
            <a:off x="685800" y="1143000"/>
            <a:ext cx="5486040" cy="3085920"/>
          </a:xfrm>
          <a:prstGeom prst="rect">
            <a:avLst/>
          </a:prstGeom>
          <a:ln w="0">
            <a:noFill/>
          </a:ln>
        </p:spPr>
      </p:sp>
      <p:sp>
        <p:nvSpPr>
          <p:cNvPr id="21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18" name="PlaceHolder 3"/>
          <p:cNvSpPr>
            <a:spLocks noGrp="1"/>
          </p:cNvSpPr>
          <p:nvPr>
            <p:ph type="sldNum" idx="74"/>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19" name="PlaceHolder 1"/>
          <p:cNvSpPr>
            <a:spLocks noGrp="1"/>
          </p:cNvSpPr>
          <p:nvPr>
            <p:ph type="sldImg"/>
          </p:nvPr>
        </p:nvSpPr>
        <p:spPr>
          <a:xfrm>
            <a:off x="685800" y="1143000"/>
            <a:ext cx="5486040" cy="3085920"/>
          </a:xfrm>
          <a:prstGeom prst="rect">
            <a:avLst/>
          </a:prstGeom>
          <a:ln w="0">
            <a:noFill/>
          </a:ln>
        </p:spPr>
      </p:sp>
      <p:sp>
        <p:nvSpPr>
          <p:cNvPr id="22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21" name="PlaceHolder 3"/>
          <p:cNvSpPr>
            <a:spLocks noGrp="1"/>
          </p:cNvSpPr>
          <p:nvPr>
            <p:ph type="sldNum" idx="75"/>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2" name="PlaceHolder 1"/>
          <p:cNvSpPr>
            <a:spLocks noGrp="1"/>
          </p:cNvSpPr>
          <p:nvPr>
            <p:ph type="sldImg"/>
          </p:nvPr>
        </p:nvSpPr>
        <p:spPr>
          <a:xfrm>
            <a:off x="685800" y="1143000"/>
            <a:ext cx="5486040" cy="3085920"/>
          </a:xfrm>
          <a:prstGeom prst="rect">
            <a:avLst/>
          </a:prstGeom>
          <a:ln w="0">
            <a:noFill/>
          </a:ln>
        </p:spPr>
      </p:sp>
      <p:sp>
        <p:nvSpPr>
          <p:cNvPr id="22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24" name="PlaceHolder 3"/>
          <p:cNvSpPr>
            <a:spLocks noGrp="1"/>
          </p:cNvSpPr>
          <p:nvPr>
            <p:ph type="sldNum" idx="76"/>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5" name="PlaceHolder 1"/>
          <p:cNvSpPr>
            <a:spLocks noGrp="1"/>
          </p:cNvSpPr>
          <p:nvPr>
            <p:ph type="sldImg"/>
          </p:nvPr>
        </p:nvSpPr>
        <p:spPr>
          <a:xfrm>
            <a:off x="685800" y="1143000"/>
            <a:ext cx="5486040" cy="3085920"/>
          </a:xfrm>
          <a:prstGeom prst="rect">
            <a:avLst/>
          </a:prstGeom>
          <a:ln w="0">
            <a:noFill/>
          </a:ln>
        </p:spPr>
      </p:sp>
      <p:sp>
        <p:nvSpPr>
          <p:cNvPr id="22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27" name="PlaceHolder 3"/>
          <p:cNvSpPr>
            <a:spLocks noGrp="1"/>
          </p:cNvSpPr>
          <p:nvPr>
            <p:ph type="sldNum" idx="77"/>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28" name="PlaceHolder 1"/>
          <p:cNvSpPr>
            <a:spLocks noGrp="1"/>
          </p:cNvSpPr>
          <p:nvPr>
            <p:ph type="sldImg"/>
          </p:nvPr>
        </p:nvSpPr>
        <p:spPr>
          <a:xfrm>
            <a:off x="685800" y="1143000"/>
            <a:ext cx="5486040" cy="3085920"/>
          </a:xfrm>
          <a:prstGeom prst="rect">
            <a:avLst/>
          </a:prstGeom>
          <a:ln w="0">
            <a:noFill/>
          </a:ln>
        </p:spPr>
      </p:sp>
      <p:sp>
        <p:nvSpPr>
          <p:cNvPr id="22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30" name="PlaceHolder 3"/>
          <p:cNvSpPr>
            <a:spLocks noGrp="1"/>
          </p:cNvSpPr>
          <p:nvPr>
            <p:ph type="sldNum" idx="78"/>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1" name="PlaceHolder 1"/>
          <p:cNvSpPr>
            <a:spLocks noGrp="1"/>
          </p:cNvSpPr>
          <p:nvPr>
            <p:ph type="sldImg"/>
          </p:nvPr>
        </p:nvSpPr>
        <p:spPr>
          <a:xfrm>
            <a:off x="685800" y="1143000"/>
            <a:ext cx="5486040" cy="3085920"/>
          </a:xfrm>
          <a:prstGeom prst="rect">
            <a:avLst/>
          </a:prstGeom>
          <a:ln w="0">
            <a:noFill/>
          </a:ln>
        </p:spPr>
      </p:sp>
      <p:sp>
        <p:nvSpPr>
          <p:cNvPr id="23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33" name="PlaceHolder 3"/>
          <p:cNvSpPr>
            <a:spLocks noGrp="1"/>
          </p:cNvSpPr>
          <p:nvPr>
            <p:ph type="sldNum" idx="79"/>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4" name="PlaceHolder 1"/>
          <p:cNvSpPr>
            <a:spLocks noGrp="1"/>
          </p:cNvSpPr>
          <p:nvPr>
            <p:ph type="sldImg"/>
          </p:nvPr>
        </p:nvSpPr>
        <p:spPr>
          <a:xfrm>
            <a:off x="685800" y="1143000"/>
            <a:ext cx="5486040" cy="3085920"/>
          </a:xfrm>
          <a:prstGeom prst="rect">
            <a:avLst/>
          </a:prstGeom>
          <a:ln w="0">
            <a:noFill/>
          </a:ln>
        </p:spPr>
      </p:sp>
      <p:sp>
        <p:nvSpPr>
          <p:cNvPr id="23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36" name="PlaceHolder 3"/>
          <p:cNvSpPr>
            <a:spLocks noGrp="1"/>
          </p:cNvSpPr>
          <p:nvPr>
            <p:ph type="sldNum" idx="80"/>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3" name="PlaceHolder 1"/>
          <p:cNvSpPr>
            <a:spLocks noGrp="1"/>
          </p:cNvSpPr>
          <p:nvPr>
            <p:ph type="sldImg"/>
          </p:nvPr>
        </p:nvSpPr>
        <p:spPr>
          <a:xfrm>
            <a:off x="685800" y="1143000"/>
            <a:ext cx="5486040" cy="3085920"/>
          </a:xfrm>
          <a:prstGeom prst="rect">
            <a:avLst/>
          </a:prstGeom>
          <a:ln w="0">
            <a:noFill/>
          </a:ln>
        </p:spPr>
      </p:sp>
      <p:sp>
        <p:nvSpPr>
          <p:cNvPr id="18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185" name="PlaceHolder 3"/>
          <p:cNvSpPr>
            <a:spLocks noGrp="1"/>
          </p:cNvSpPr>
          <p:nvPr>
            <p:ph type="sldNum" idx="63"/>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37" name="PlaceHolder 1"/>
          <p:cNvSpPr>
            <a:spLocks noGrp="1"/>
          </p:cNvSpPr>
          <p:nvPr>
            <p:ph type="sldImg"/>
          </p:nvPr>
        </p:nvSpPr>
        <p:spPr>
          <a:xfrm>
            <a:off x="685800" y="1143000"/>
            <a:ext cx="5486040" cy="3085920"/>
          </a:xfrm>
          <a:prstGeom prst="rect">
            <a:avLst/>
          </a:prstGeom>
          <a:ln w="0">
            <a:noFill/>
          </a:ln>
        </p:spPr>
      </p:sp>
      <p:sp>
        <p:nvSpPr>
          <p:cNvPr id="23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39" name="PlaceHolder 3"/>
          <p:cNvSpPr>
            <a:spLocks noGrp="1"/>
          </p:cNvSpPr>
          <p:nvPr>
            <p:ph type="sldNum" idx="81"/>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0" name="PlaceHolder 1"/>
          <p:cNvSpPr>
            <a:spLocks noGrp="1"/>
          </p:cNvSpPr>
          <p:nvPr>
            <p:ph type="sldImg"/>
          </p:nvPr>
        </p:nvSpPr>
        <p:spPr>
          <a:xfrm>
            <a:off x="685800" y="1143000"/>
            <a:ext cx="5486040" cy="3085920"/>
          </a:xfrm>
          <a:prstGeom prst="rect">
            <a:avLst/>
          </a:prstGeom>
          <a:ln w="0">
            <a:noFill/>
          </a:ln>
        </p:spPr>
      </p:sp>
      <p:sp>
        <p:nvSpPr>
          <p:cNvPr id="24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42" name="PlaceHolder 3"/>
          <p:cNvSpPr>
            <a:spLocks noGrp="1"/>
          </p:cNvSpPr>
          <p:nvPr>
            <p:ph type="sldNum" idx="82"/>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3" name="PlaceHolder 1"/>
          <p:cNvSpPr>
            <a:spLocks noGrp="1"/>
          </p:cNvSpPr>
          <p:nvPr>
            <p:ph type="sldImg"/>
          </p:nvPr>
        </p:nvSpPr>
        <p:spPr>
          <a:xfrm>
            <a:off x="685800" y="1143000"/>
            <a:ext cx="5486040" cy="3085920"/>
          </a:xfrm>
          <a:prstGeom prst="rect">
            <a:avLst/>
          </a:prstGeom>
          <a:ln w="0">
            <a:noFill/>
          </a:ln>
        </p:spPr>
      </p:sp>
      <p:sp>
        <p:nvSpPr>
          <p:cNvPr id="244"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45" name="PlaceHolder 3"/>
          <p:cNvSpPr>
            <a:spLocks noGrp="1"/>
          </p:cNvSpPr>
          <p:nvPr>
            <p:ph type="sldNum" idx="83"/>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6" name="PlaceHolder 1"/>
          <p:cNvSpPr>
            <a:spLocks noGrp="1"/>
          </p:cNvSpPr>
          <p:nvPr>
            <p:ph type="sldImg"/>
          </p:nvPr>
        </p:nvSpPr>
        <p:spPr>
          <a:xfrm>
            <a:off x="685800" y="1143000"/>
            <a:ext cx="5486040" cy="3085920"/>
          </a:xfrm>
          <a:prstGeom prst="rect">
            <a:avLst/>
          </a:prstGeom>
          <a:ln w="0">
            <a:noFill/>
          </a:ln>
        </p:spPr>
      </p:sp>
      <p:sp>
        <p:nvSpPr>
          <p:cNvPr id="24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48" name="PlaceHolder 3"/>
          <p:cNvSpPr>
            <a:spLocks noGrp="1"/>
          </p:cNvSpPr>
          <p:nvPr>
            <p:ph type="sldNum" idx="84"/>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49" name="PlaceHolder 1"/>
          <p:cNvSpPr>
            <a:spLocks noGrp="1"/>
          </p:cNvSpPr>
          <p:nvPr>
            <p:ph type="sldImg"/>
          </p:nvPr>
        </p:nvSpPr>
        <p:spPr>
          <a:xfrm>
            <a:off x="685800" y="1143000"/>
            <a:ext cx="5486040" cy="3085920"/>
          </a:xfrm>
          <a:prstGeom prst="rect">
            <a:avLst/>
          </a:prstGeom>
          <a:ln w="0">
            <a:noFill/>
          </a:ln>
        </p:spPr>
      </p:sp>
      <p:sp>
        <p:nvSpPr>
          <p:cNvPr id="25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51" name="PlaceHolder 3"/>
          <p:cNvSpPr>
            <a:spLocks noGrp="1"/>
          </p:cNvSpPr>
          <p:nvPr>
            <p:ph type="sldNum" idx="85"/>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2" name="PlaceHolder 1"/>
          <p:cNvSpPr>
            <a:spLocks noGrp="1"/>
          </p:cNvSpPr>
          <p:nvPr>
            <p:ph type="sldImg"/>
          </p:nvPr>
        </p:nvSpPr>
        <p:spPr>
          <a:xfrm>
            <a:off x="685800" y="1143000"/>
            <a:ext cx="5486040" cy="3085920"/>
          </a:xfrm>
          <a:prstGeom prst="rect">
            <a:avLst/>
          </a:prstGeom>
          <a:ln w="0">
            <a:noFill/>
          </a:ln>
        </p:spPr>
      </p:sp>
      <p:sp>
        <p:nvSpPr>
          <p:cNvPr id="25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54" name="PlaceHolder 3"/>
          <p:cNvSpPr>
            <a:spLocks noGrp="1"/>
          </p:cNvSpPr>
          <p:nvPr>
            <p:ph type="sldNum" idx="86"/>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5" name="PlaceHolder 1"/>
          <p:cNvSpPr>
            <a:spLocks noGrp="1"/>
          </p:cNvSpPr>
          <p:nvPr>
            <p:ph type="sldImg"/>
          </p:nvPr>
        </p:nvSpPr>
        <p:spPr>
          <a:xfrm>
            <a:off x="685800" y="1143000"/>
            <a:ext cx="5486040" cy="3085920"/>
          </a:xfrm>
          <a:prstGeom prst="rect">
            <a:avLst/>
          </a:prstGeom>
          <a:ln w="0">
            <a:noFill/>
          </a:ln>
        </p:spPr>
      </p:sp>
      <p:sp>
        <p:nvSpPr>
          <p:cNvPr id="25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57" name="PlaceHolder 3"/>
          <p:cNvSpPr>
            <a:spLocks noGrp="1"/>
          </p:cNvSpPr>
          <p:nvPr>
            <p:ph type="sldNum" idx="87"/>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58" name="PlaceHolder 1"/>
          <p:cNvSpPr>
            <a:spLocks noGrp="1"/>
          </p:cNvSpPr>
          <p:nvPr>
            <p:ph type="sldImg"/>
          </p:nvPr>
        </p:nvSpPr>
        <p:spPr>
          <a:xfrm>
            <a:off x="685800" y="1143000"/>
            <a:ext cx="5486040" cy="3085920"/>
          </a:xfrm>
          <a:prstGeom prst="rect">
            <a:avLst/>
          </a:prstGeom>
          <a:ln w="0">
            <a:noFill/>
          </a:ln>
        </p:spPr>
      </p:sp>
      <p:sp>
        <p:nvSpPr>
          <p:cNvPr id="25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60" name="PlaceHolder 3"/>
          <p:cNvSpPr>
            <a:spLocks noGrp="1"/>
          </p:cNvSpPr>
          <p:nvPr>
            <p:ph type="sldNum" idx="88"/>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1" name="PlaceHolder 1"/>
          <p:cNvSpPr>
            <a:spLocks noGrp="1"/>
          </p:cNvSpPr>
          <p:nvPr>
            <p:ph type="sldImg"/>
          </p:nvPr>
        </p:nvSpPr>
        <p:spPr>
          <a:xfrm>
            <a:off x="685800" y="1143000"/>
            <a:ext cx="5486040" cy="3085920"/>
          </a:xfrm>
          <a:prstGeom prst="rect">
            <a:avLst/>
          </a:prstGeom>
          <a:ln w="0">
            <a:noFill/>
          </a:ln>
        </p:spPr>
      </p:sp>
      <p:sp>
        <p:nvSpPr>
          <p:cNvPr id="26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63" name="PlaceHolder 3"/>
          <p:cNvSpPr>
            <a:spLocks noGrp="1"/>
          </p:cNvSpPr>
          <p:nvPr>
            <p:ph type="sldNum" idx="89"/>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2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4" name="PlaceHolder 1"/>
          <p:cNvSpPr>
            <a:spLocks noGrp="1"/>
          </p:cNvSpPr>
          <p:nvPr>
            <p:ph type="sldImg"/>
          </p:nvPr>
        </p:nvSpPr>
        <p:spPr>
          <a:xfrm>
            <a:off x="685800" y="1143000"/>
            <a:ext cx="5486040" cy="3085920"/>
          </a:xfrm>
          <a:prstGeom prst="rect">
            <a:avLst/>
          </a:prstGeom>
          <a:ln w="0">
            <a:noFill/>
          </a:ln>
        </p:spPr>
      </p:sp>
      <p:sp>
        <p:nvSpPr>
          <p:cNvPr id="26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66" name="PlaceHolder 3"/>
          <p:cNvSpPr>
            <a:spLocks noGrp="1"/>
          </p:cNvSpPr>
          <p:nvPr>
            <p:ph type="sldNum" idx="90"/>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6" name="PlaceHolder 1"/>
          <p:cNvSpPr>
            <a:spLocks noGrp="1"/>
          </p:cNvSpPr>
          <p:nvPr>
            <p:ph type="sldImg"/>
          </p:nvPr>
        </p:nvSpPr>
        <p:spPr>
          <a:xfrm>
            <a:off x="685800" y="1143000"/>
            <a:ext cx="5486040" cy="3085920"/>
          </a:xfrm>
          <a:prstGeom prst="rect">
            <a:avLst/>
          </a:prstGeom>
          <a:ln w="0">
            <a:noFill/>
          </a:ln>
        </p:spPr>
      </p:sp>
      <p:sp>
        <p:nvSpPr>
          <p:cNvPr id="187"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188" name="PlaceHolder 3"/>
          <p:cNvSpPr>
            <a:spLocks noGrp="1"/>
          </p:cNvSpPr>
          <p:nvPr>
            <p:ph type="sldNum" idx="64"/>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30.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67" name="PlaceHolder 1"/>
          <p:cNvSpPr>
            <a:spLocks noGrp="1"/>
          </p:cNvSpPr>
          <p:nvPr>
            <p:ph type="sldImg"/>
          </p:nvPr>
        </p:nvSpPr>
        <p:spPr>
          <a:xfrm>
            <a:off x="685800" y="1143000"/>
            <a:ext cx="5486040" cy="3085920"/>
          </a:xfrm>
          <a:prstGeom prst="rect">
            <a:avLst/>
          </a:prstGeom>
          <a:ln w="0">
            <a:noFill/>
          </a:ln>
        </p:spPr>
      </p:sp>
      <p:sp>
        <p:nvSpPr>
          <p:cNvPr id="268"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69" name="PlaceHolder 3"/>
          <p:cNvSpPr>
            <a:spLocks noGrp="1"/>
          </p:cNvSpPr>
          <p:nvPr>
            <p:ph type="sldNum" idx="91"/>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3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70" name="PlaceHolder 1"/>
          <p:cNvSpPr>
            <a:spLocks noGrp="1"/>
          </p:cNvSpPr>
          <p:nvPr>
            <p:ph type="sldImg"/>
          </p:nvPr>
        </p:nvSpPr>
        <p:spPr>
          <a:xfrm>
            <a:off x="685800" y="1143000"/>
            <a:ext cx="5486040" cy="3085920"/>
          </a:xfrm>
          <a:prstGeom prst="rect">
            <a:avLst/>
          </a:prstGeom>
          <a:ln w="0">
            <a:noFill/>
          </a:ln>
        </p:spPr>
      </p:sp>
      <p:sp>
        <p:nvSpPr>
          <p:cNvPr id="271"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72" name="PlaceHolder 3"/>
          <p:cNvSpPr>
            <a:spLocks noGrp="1"/>
          </p:cNvSpPr>
          <p:nvPr>
            <p:ph type="sldNum" idx="92"/>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89" name="PlaceHolder 1"/>
          <p:cNvSpPr>
            <a:spLocks noGrp="1"/>
          </p:cNvSpPr>
          <p:nvPr>
            <p:ph type="sldImg"/>
          </p:nvPr>
        </p:nvSpPr>
        <p:spPr>
          <a:xfrm>
            <a:off x="685800" y="1143000"/>
            <a:ext cx="5486040" cy="3085920"/>
          </a:xfrm>
          <a:prstGeom prst="rect">
            <a:avLst/>
          </a:prstGeom>
          <a:ln w="0">
            <a:noFill/>
          </a:ln>
        </p:spPr>
      </p:sp>
      <p:sp>
        <p:nvSpPr>
          <p:cNvPr id="190"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191" name="PlaceHolder 3"/>
          <p:cNvSpPr>
            <a:spLocks noGrp="1"/>
          </p:cNvSpPr>
          <p:nvPr>
            <p:ph type="sldNum" idx="65"/>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2" name="PlaceHolder 1"/>
          <p:cNvSpPr>
            <a:spLocks noGrp="1"/>
          </p:cNvSpPr>
          <p:nvPr>
            <p:ph type="sldImg"/>
          </p:nvPr>
        </p:nvSpPr>
        <p:spPr>
          <a:xfrm>
            <a:off x="685800" y="1143000"/>
            <a:ext cx="5486040" cy="3085920"/>
          </a:xfrm>
          <a:prstGeom prst="rect">
            <a:avLst/>
          </a:prstGeom>
          <a:ln w="0">
            <a:noFill/>
          </a:ln>
        </p:spPr>
      </p:sp>
      <p:sp>
        <p:nvSpPr>
          <p:cNvPr id="193"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194" name="PlaceHolder 3"/>
          <p:cNvSpPr>
            <a:spLocks noGrp="1"/>
          </p:cNvSpPr>
          <p:nvPr>
            <p:ph type="sldNum" idx="66"/>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5" name="PlaceHolder 1"/>
          <p:cNvSpPr>
            <a:spLocks noGrp="1"/>
          </p:cNvSpPr>
          <p:nvPr>
            <p:ph type="sldImg"/>
          </p:nvPr>
        </p:nvSpPr>
        <p:spPr>
          <a:xfrm>
            <a:off x="685800" y="1143000"/>
            <a:ext cx="5486040" cy="3085920"/>
          </a:xfrm>
          <a:prstGeom prst="rect">
            <a:avLst/>
          </a:prstGeom>
          <a:ln w="0">
            <a:noFill/>
          </a:ln>
        </p:spPr>
      </p:sp>
      <p:sp>
        <p:nvSpPr>
          <p:cNvPr id="196"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197" name="PlaceHolder 3"/>
          <p:cNvSpPr>
            <a:spLocks noGrp="1"/>
          </p:cNvSpPr>
          <p:nvPr>
            <p:ph type="sldNum" idx="67"/>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98" name="PlaceHolder 1"/>
          <p:cNvSpPr>
            <a:spLocks noGrp="1"/>
          </p:cNvSpPr>
          <p:nvPr>
            <p:ph type="sldImg"/>
          </p:nvPr>
        </p:nvSpPr>
        <p:spPr>
          <a:xfrm>
            <a:off x="685800" y="1143000"/>
            <a:ext cx="5486040" cy="3085920"/>
          </a:xfrm>
          <a:prstGeom prst="rect">
            <a:avLst/>
          </a:prstGeom>
          <a:ln w="0">
            <a:noFill/>
          </a:ln>
        </p:spPr>
      </p:sp>
      <p:sp>
        <p:nvSpPr>
          <p:cNvPr id="199"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00" name="PlaceHolder 3"/>
          <p:cNvSpPr>
            <a:spLocks noGrp="1"/>
          </p:cNvSpPr>
          <p:nvPr>
            <p:ph type="sldNum" idx="68"/>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1" name="PlaceHolder 1"/>
          <p:cNvSpPr>
            <a:spLocks noGrp="1"/>
          </p:cNvSpPr>
          <p:nvPr>
            <p:ph type="sldImg"/>
          </p:nvPr>
        </p:nvSpPr>
        <p:spPr>
          <a:xfrm>
            <a:off x="685800" y="1143000"/>
            <a:ext cx="5486040" cy="3085920"/>
          </a:xfrm>
          <a:prstGeom prst="rect">
            <a:avLst/>
          </a:prstGeom>
          <a:ln w="0">
            <a:noFill/>
          </a:ln>
        </p:spPr>
      </p:sp>
      <p:sp>
        <p:nvSpPr>
          <p:cNvPr id="202"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03" name="PlaceHolder 3"/>
          <p:cNvSpPr>
            <a:spLocks noGrp="1"/>
          </p:cNvSpPr>
          <p:nvPr>
            <p:ph type="sldNum" idx="69"/>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204" name="PlaceHolder 1"/>
          <p:cNvSpPr>
            <a:spLocks noGrp="1"/>
          </p:cNvSpPr>
          <p:nvPr>
            <p:ph type="sldImg"/>
          </p:nvPr>
        </p:nvSpPr>
        <p:spPr>
          <a:xfrm>
            <a:off x="685800" y="1143000"/>
            <a:ext cx="5486040" cy="3085920"/>
          </a:xfrm>
          <a:prstGeom prst="rect">
            <a:avLst/>
          </a:prstGeom>
          <a:ln w="0">
            <a:noFill/>
          </a:ln>
        </p:spPr>
      </p:sp>
      <p:sp>
        <p:nvSpPr>
          <p:cNvPr id="205" name="PlaceHolder 2"/>
          <p:cNvSpPr>
            <a:spLocks noGrp="1"/>
          </p:cNvSpPr>
          <p:nvPr>
            <p:ph type="body"/>
          </p:nvPr>
        </p:nvSpPr>
        <p:spPr>
          <a:xfrm>
            <a:off x="685800" y="4400640"/>
            <a:ext cx="5486040" cy="3600000"/>
          </a:xfrm>
          <a:prstGeom prst="rect">
            <a:avLst/>
          </a:prstGeom>
          <a:noFill/>
          <a:ln w="0">
            <a:noFill/>
          </a:ln>
        </p:spPr>
        <p:txBody>
          <a:bodyPr lIns="91440" tIns="45720" rIns="91440" bIns="45720" anchor="t">
            <a:noAutofit/>
          </a:bodyPr>
          <a:p>
            <a:pPr indent="0" algn="l">
              <a:buNone/>
            </a:pPr>
            <a:endParaRPr lang="en-GB" sz="1800" b="0" u="none" strike="noStrike">
              <a:solidFill>
                <a:srgbClr val="000000"/>
              </a:solidFill>
              <a:effectLst/>
              <a:uFillTx/>
              <a:latin typeface="Arial"/>
            </a:endParaRPr>
          </a:p>
        </p:txBody>
      </p:sp>
      <p:sp>
        <p:nvSpPr>
          <p:cNvPr id="206" name="PlaceHolder 3"/>
          <p:cNvSpPr>
            <a:spLocks noGrp="1"/>
          </p:cNvSpPr>
          <p:nvPr>
            <p:ph type="sldNum" idx="70"/>
          </p:nvPr>
        </p:nvSpPr>
        <p:spPr>
          <a:xfrm>
            <a:off x="3884760" y="8685360"/>
            <a:ext cx="2971440" cy="458280"/>
          </a:xfrm>
          <a:prstGeom prst="rect">
            <a:avLst/>
          </a:prstGeom>
          <a:noFill/>
          <a:ln w="0">
            <a:noFill/>
          </a:ln>
        </p:spPr>
        <p:txBody>
          <a:bodyPr lIns="91440" tIns="45720" rIns="91440" bIns="45720" anchor="b">
            <a:noAutofit/>
          </a:bodyPr>
          <a:p>
            <a:pPr indent="0" algn="l">
              <a:buNone/>
            </a:pPr>
            <a:endParaRPr lang="fr-FR" sz="1200" b="0" u="none" strike="noStrike">
              <a:solidFill>
                <a:schemeClr val="dk1"/>
              </a:solidFill>
              <a:effectLst/>
              <a:uFillTx/>
              <a:latin typeface="+mn-lt"/>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Cover 1">
    <p:bg>
      <p:bgPr>
        <a:blipFill rotWithShape="0">
          <a:blip r:embed="rId2"/>
          <a:stretch/>
        </a:blipFill>
      </p:bgPr>
    </p:bg>
    <p:spTree>
      <p:nvGrpSpPr>
        <p:cNvPr id="1" name=""/>
        <p:cNvGrpSpPr/>
        <p:nvPr/>
      </p:nvGrpSpPr>
      <p:grpSpPr>
        <a:xfrm>
          <a:off x="0" y="0"/>
          <a:ext cx="0" cy="0"/>
          <a:chOff x="0" y="0"/>
          <a:chExt cx="0" cy="0"/>
        </a:xfrm>
      </p:grpSpPr>
      <p:sp>
        <p:nvSpPr>
          <p:cNvPr id="2" name="PlaceHolder 1"/>
          <p:cNvSpPr>
            <a:spLocks noGrp="1"/>
          </p:cNvSpPr>
          <p:nvPr>
            <p:ph type="title" hasCustomPrompt="1"/>
          </p:nvPr>
        </p:nvSpPr>
        <p:spPr>
          <a:xfrm>
            <a:off x="622080" y="2220840"/>
            <a:ext cx="7199640" cy="1799640"/>
          </a:xfrm>
          <a:prstGeom prst="rect">
            <a:avLst/>
          </a:prstGeom>
          <a:noFill/>
          <a:ln w="0">
            <a:noFill/>
          </a:ln>
        </p:spPr>
        <p:txBody>
          <a:bodyPr lIns="0" tIns="54000" rIns="0" bIns="54000" anchor="b">
            <a:normAutofit/>
          </a:bodyPr>
          <a:lstStyle>
            <a:lvl1pPr indent="0" algn="l" defTabSz="914400">
              <a:lnSpc>
                <a:spcPct val="90000"/>
              </a:lnSpc>
              <a:buNone/>
              <a:defRPr lang="fr-FR" sz="4800" b="1" u="none" strike="noStrike">
                <a:solidFill>
                  <a:schemeClr val="accent2"/>
                </a:solidFill>
                <a:effectLst/>
                <a:uFillTx/>
                <a:latin typeface="Arial"/>
                <a:ea typeface="Arial"/>
              </a:defRPr>
            </a:lvl1pPr>
          </a:lstStyle>
          <a:p>
            <a:pPr indent="0" algn="l" defTabSz="914400">
              <a:lnSpc>
                <a:spcPct val="90000"/>
              </a:lnSpc>
              <a:buNone/>
            </a:pPr>
            <a:r>
              <a:rPr lang="fr-FR" sz="4800" b="1" u="none" strike="noStrike">
                <a:solidFill>
                  <a:schemeClr val="accent2"/>
                </a:solidFill>
                <a:effectLst/>
                <a:uFillTx/>
                <a:latin typeface="Arial"/>
                <a:ea typeface="Arial"/>
              </a:rPr>
              <a:t>Click to add title</a:t>
            </a:r>
            <a:endParaRPr lang="fr-FR" sz="4800" b="1" u="none" strike="noStrike">
              <a:solidFill>
                <a:schemeClr val="accent2"/>
              </a:solidFill>
              <a:effectLst/>
              <a:uFillTx/>
              <a:latin typeface="Arial"/>
            </a:endParaRPr>
          </a:p>
        </p:txBody>
      </p:sp>
      <p:sp>
        <p:nvSpPr>
          <p:cNvPr id="3" name="PlaceHolder 2"/>
          <p:cNvSpPr>
            <a:spLocks noGrp="1"/>
          </p:cNvSpPr>
          <p:nvPr>
            <p:ph type="dt" idx="1"/>
          </p:nvPr>
        </p:nvSpPr>
        <p:spPr>
          <a:xfrm>
            <a:off x="8820000" y="622404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800" b="0" u="none" strike="noStrike">
                <a:solidFill>
                  <a:schemeClr val="dk2"/>
                </a:solidFill>
                <a:effectLst/>
                <a:uFillTx/>
                <a:latin typeface="Arial"/>
                <a:ea typeface="Arial"/>
              </a:defRPr>
            </a:lvl1pPr>
          </a:lstStyle>
          <a:p>
            <a:pPr indent="0" algn="r" defTabSz="914400">
              <a:lnSpc>
                <a:spcPct val="100000"/>
              </a:lnSpc>
              <a:buNone/>
            </a:pPr>
            <a:r>
              <a:rPr lang="en-US" sz="1800" b="0" u="none" strike="noStrike">
                <a:solidFill>
                  <a:schemeClr val="dk2"/>
                </a:solidFill>
                <a:effectLst/>
                <a:uFillTx/>
                <a:latin typeface="Arial"/>
                <a:ea typeface="Arial"/>
              </a:rPr>
              <a:t>&lt;date/time&gt;</a:t>
            </a:r>
            <a:endParaRPr lang="en-GB" sz="1800" b="0" u="none" strike="noStrike">
              <a:solidFill>
                <a:srgbClr val="000000"/>
              </a:solidFill>
              <a:effectLst/>
              <a:uFillTx/>
              <a:latin typeface="Times New Roman"/>
            </a:endParaRPr>
          </a:p>
        </p:txBody>
      </p:sp>
      <p:sp>
        <p:nvSpPr>
          <p:cNvPr id="4"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lvl1pPr algn="l" defTabSz="914400">
              <a:lnSpc>
                <a:spcPct val="90000"/>
              </a:lnSpc>
              <a:spcBef>
                <a:spcPts val="1001"/>
              </a:spcBef>
              <a:buClr>
                <a:srgbClr val="E9792E"/>
              </a:buClr>
              <a:buFont typeface="Arial"/>
              <a:buChar char="•"/>
              <a:defRPr lang="fr-FR" sz="2800" b="0" u="none" strike="noStrike">
                <a:solidFill>
                  <a:schemeClr val="dk1"/>
                </a:solidFill>
                <a:effectLst/>
                <a:uFillTx/>
                <a:latin typeface="Arial"/>
              </a:defRPr>
            </a:lvl1pPr>
            <a:lvl2pPr lvl="1" algn="l" defTabSz="914400">
              <a:lnSpc>
                <a:spcPct val="90000"/>
              </a:lnSpc>
              <a:spcBef>
                <a:spcPts val="499"/>
              </a:spcBef>
              <a:buClr>
                <a:srgbClr val="000000"/>
              </a:buClr>
              <a:buSzPct val="75000"/>
              <a:buFont typeface="Symbol" charset="2"/>
              <a:buChar char=""/>
              <a:defRPr lang="fr-FR" sz="2400" b="0" u="none" strike="noStrike">
                <a:solidFill>
                  <a:schemeClr val="dk1"/>
                </a:solidFill>
                <a:effectLst/>
                <a:uFillTx/>
                <a:latin typeface="Arial"/>
              </a:defRPr>
            </a:lvl2pPr>
            <a:lvl3pPr lvl="2" algn="l" defTabSz="914400">
              <a:lnSpc>
                <a:spcPct val="90000"/>
              </a:lnSpc>
              <a:spcBef>
                <a:spcPts val="499"/>
              </a:spcBef>
              <a:buClr>
                <a:srgbClr val="000000"/>
              </a:buClr>
              <a:buSzPct val="45000"/>
              <a:buFont typeface="Wingdings" charset="2"/>
              <a:buChar char=""/>
              <a:defRPr lang="fr-FR" sz="2000" b="0" u="none" strike="noStrike">
                <a:solidFill>
                  <a:schemeClr val="dk1"/>
                </a:solidFill>
                <a:effectLst/>
                <a:uFillTx/>
                <a:latin typeface="Arial"/>
              </a:defRPr>
            </a:lvl3pPr>
            <a:lvl4pPr lvl="3" algn="l" defTabSz="914400">
              <a:lnSpc>
                <a:spcPct val="90000"/>
              </a:lnSpc>
              <a:spcBef>
                <a:spcPts val="499"/>
              </a:spcBef>
              <a:buClr>
                <a:srgbClr val="000000"/>
              </a:buClr>
              <a:buSzPct val="75000"/>
              <a:buFont typeface="Symbol" charset="2"/>
              <a:buChar char=""/>
              <a:defRPr lang="fr-FR" sz="1800" b="0" u="none" strike="noStrike">
                <a:solidFill>
                  <a:schemeClr val="dk1"/>
                </a:solidFill>
                <a:effectLst/>
                <a:uFillTx/>
                <a:latin typeface="Arial"/>
              </a:defRPr>
            </a:lvl4pPr>
            <a:lvl5pPr lvl="4" algn="l" defTabSz="914400">
              <a:lnSpc>
                <a:spcPct val="90000"/>
              </a:lnSpc>
              <a:spcBef>
                <a:spcPts val="499"/>
              </a:spcBef>
              <a:buClr>
                <a:srgbClr val="000000"/>
              </a:buClr>
              <a:buSzPct val="45000"/>
              <a:buFont typeface="Wingdings" charset="2"/>
              <a:buChar char=""/>
              <a:defRPr lang="fr-FR" sz="1800" b="0" u="none" strike="noStrike">
                <a:solidFill>
                  <a:schemeClr val="dk1"/>
                </a:solidFill>
                <a:effectLst/>
                <a:uFillTx/>
                <a:latin typeface="Arial"/>
              </a:defRPr>
            </a:lvl5pPr>
            <a:lvl6pPr lvl="5" algn="l" defTabSz="914400">
              <a:lnSpc>
                <a:spcPct val="90000"/>
              </a:lnSpc>
              <a:spcBef>
                <a:spcPts val="283"/>
              </a:spcBef>
              <a:buClr>
                <a:srgbClr val="000000"/>
              </a:buClr>
              <a:buSzPct val="45000"/>
              <a:buFont typeface="Wingdings" charset="2"/>
              <a:buChar char=""/>
              <a:defRPr lang="fr-FR" sz="2000" b="0" u="none" strike="noStrike">
                <a:solidFill>
                  <a:schemeClr val="dk1"/>
                </a:solidFill>
                <a:effectLst/>
                <a:uFillTx/>
                <a:latin typeface="Arial"/>
              </a:defRPr>
            </a:lvl6pPr>
            <a:lvl7pPr lvl="6" algn="l" defTabSz="914400">
              <a:lnSpc>
                <a:spcPct val="90000"/>
              </a:lnSpc>
              <a:spcBef>
                <a:spcPts val="283"/>
              </a:spcBef>
              <a:buClr>
                <a:srgbClr val="000000"/>
              </a:buClr>
              <a:buSzPct val="45000"/>
              <a:buFont typeface="Wingdings" charset="2"/>
              <a:buChar char=""/>
              <a:defRPr lang="fr-FR" sz="2000" b="0" u="none" strike="noStrike">
                <a:solidFill>
                  <a:schemeClr val="dk1"/>
                </a:solidFill>
                <a:effectLst/>
                <a:uFillTx/>
                <a:latin typeface="Arial"/>
              </a:defRPr>
            </a:lvl7pPr>
          </a:lstStyle>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rPr>
              <a:t>Click to edit the outline text format</a:t>
            </a:r>
            <a:endParaRPr lang="fr-FR" sz="2800" b="0" u="none" strike="noStrike">
              <a:solidFill>
                <a:schemeClr val="dk1"/>
              </a:solidFill>
              <a:effectLst/>
              <a:uFillTx/>
              <a:latin typeface="Arial"/>
            </a:endParaRPr>
          </a:p>
          <a:p>
            <a:pPr marL="864000" lvl="1" indent="-324000" algn="l" defTabSz="914400">
              <a:lnSpc>
                <a:spcPct val="90000"/>
              </a:lnSpc>
              <a:spcBef>
                <a:spcPts val="499"/>
              </a:spcBef>
              <a:buClr>
                <a:srgbClr val="000000"/>
              </a:buClr>
              <a:buSzPct val="75000"/>
              <a:buFont typeface="Symbol" charset="2"/>
              <a:buChar char=""/>
            </a:pPr>
            <a:r>
              <a:rPr lang="fr-FR" sz="2400" b="0" u="none" strike="noStrike">
                <a:solidFill>
                  <a:schemeClr val="dk1"/>
                </a:solidFill>
                <a:effectLst/>
                <a:uFillTx/>
                <a:latin typeface="Arial"/>
              </a:rPr>
              <a:t>Second Outline Level</a:t>
            </a:r>
            <a:endParaRPr lang="fr-FR" sz="2400" b="0" u="none" strike="noStrike">
              <a:solidFill>
                <a:schemeClr val="dk1"/>
              </a:solidFill>
              <a:effectLst/>
              <a:uFillTx/>
              <a:latin typeface="Arial"/>
            </a:endParaRPr>
          </a:p>
          <a:p>
            <a:pPr marL="1296000" lvl="2" indent="-288000" algn="l" defTabSz="914400">
              <a:lnSpc>
                <a:spcPct val="90000"/>
              </a:lnSpc>
              <a:spcBef>
                <a:spcPts val="499"/>
              </a:spcBef>
              <a:buClr>
                <a:srgbClr val="000000"/>
              </a:buClr>
              <a:buSzPct val="45000"/>
              <a:buFont typeface="Wingdings" charset="2"/>
              <a:buChar char=""/>
            </a:pPr>
            <a:r>
              <a:rPr lang="fr-FR" sz="2000" b="0" u="none" strike="noStrike">
                <a:solidFill>
                  <a:schemeClr val="dk1"/>
                </a:solidFill>
                <a:effectLst/>
                <a:uFillTx/>
                <a:latin typeface="Arial"/>
              </a:rPr>
              <a:t>Third Outline Level</a:t>
            </a:r>
            <a:endParaRPr lang="fr-FR" sz="2000" b="0" u="none" strike="noStrike">
              <a:solidFill>
                <a:schemeClr val="dk1"/>
              </a:solidFill>
              <a:effectLst/>
              <a:uFillTx/>
              <a:latin typeface="Arial"/>
            </a:endParaRPr>
          </a:p>
          <a:p>
            <a:pPr marL="1728000" lvl="3" indent="-216000" algn="l" defTabSz="914400">
              <a:lnSpc>
                <a:spcPct val="90000"/>
              </a:lnSpc>
              <a:spcBef>
                <a:spcPts val="499"/>
              </a:spcBef>
              <a:buClr>
                <a:srgbClr val="000000"/>
              </a:buClr>
              <a:buSzPct val="75000"/>
              <a:buFont typeface="Symbol" charset="2"/>
              <a:buChar char=""/>
            </a:pPr>
            <a:r>
              <a:rPr lang="fr-FR" sz="1800" b="0" u="none" strike="noStrike">
                <a:solidFill>
                  <a:schemeClr val="dk1"/>
                </a:solidFill>
                <a:effectLst/>
                <a:uFillTx/>
                <a:latin typeface="Arial"/>
              </a:rPr>
              <a:t>Fourth Outline Level</a:t>
            </a:r>
            <a:endParaRPr lang="fr-FR" sz="1800" b="0" u="none" strike="noStrike">
              <a:solidFill>
                <a:schemeClr val="dk1"/>
              </a:solidFill>
              <a:effectLst/>
              <a:uFillTx/>
              <a:latin typeface="Arial"/>
            </a:endParaRPr>
          </a:p>
          <a:p>
            <a:pPr marL="2160000" lvl="4" indent="-216000" algn="l" defTabSz="914400">
              <a:lnSpc>
                <a:spcPct val="90000"/>
              </a:lnSpc>
              <a:spcBef>
                <a:spcPts val="499"/>
              </a:spcBef>
              <a:buClr>
                <a:srgbClr val="000000"/>
              </a:buClr>
              <a:buSzPct val="45000"/>
              <a:buFont typeface="Wingdings" charset="2"/>
              <a:buChar char=""/>
            </a:pPr>
            <a:r>
              <a:rPr lang="fr-FR" sz="1800" b="0" u="none" strike="noStrike">
                <a:solidFill>
                  <a:schemeClr val="dk1"/>
                </a:solidFill>
                <a:effectLst/>
                <a:uFillTx/>
                <a:latin typeface="Arial"/>
              </a:rPr>
              <a:t>Fifth Outline Level</a:t>
            </a:r>
            <a:endParaRPr lang="fr-FR" sz="1800" b="0" u="none" strike="noStrike">
              <a:solidFill>
                <a:schemeClr val="dk1"/>
              </a:solidFill>
              <a:effectLst/>
              <a:uFillTx/>
              <a:latin typeface="Arial"/>
            </a:endParaRPr>
          </a:p>
          <a:p>
            <a:pPr marL="2592000" lvl="5" indent="-216000" algn="l" defTabSz="914400">
              <a:lnSpc>
                <a:spcPct val="90000"/>
              </a:lnSpc>
              <a:spcBef>
                <a:spcPts val="283"/>
              </a:spcBef>
              <a:buClr>
                <a:srgbClr val="000000"/>
              </a:buClr>
              <a:buSzPct val="45000"/>
              <a:buFont typeface="Wingdings" charset="2"/>
              <a:buChar char=""/>
            </a:pPr>
            <a:r>
              <a:rPr lang="fr-FR" sz="2000" b="0" u="none" strike="noStrike">
                <a:solidFill>
                  <a:schemeClr val="dk1"/>
                </a:solidFill>
                <a:effectLst/>
                <a:uFillTx/>
                <a:latin typeface="Arial"/>
              </a:rPr>
              <a:t>Sixth Outline Level</a:t>
            </a:r>
            <a:endParaRPr lang="fr-FR" sz="2000" b="0" u="none" strike="noStrike">
              <a:solidFill>
                <a:schemeClr val="dk1"/>
              </a:solidFill>
              <a:effectLst/>
              <a:uFillTx/>
              <a:latin typeface="Arial"/>
            </a:endParaRPr>
          </a:p>
          <a:p>
            <a:pPr marL="3024000" lvl="6" indent="-216000" algn="l" defTabSz="914400">
              <a:lnSpc>
                <a:spcPct val="90000"/>
              </a:lnSpc>
              <a:spcBef>
                <a:spcPts val="283"/>
              </a:spcBef>
              <a:buClr>
                <a:srgbClr val="000000"/>
              </a:buClr>
              <a:buSzPct val="45000"/>
              <a:buFont typeface="Wingdings" charset="2"/>
              <a:buChar char=""/>
            </a:pPr>
            <a:r>
              <a:rPr lang="fr-FR" sz="2000" b="0" u="none" strike="noStrike">
                <a:solidFill>
                  <a:schemeClr val="dk1"/>
                </a:solidFill>
                <a:effectLst/>
                <a:uFillTx/>
                <a:latin typeface="Arial"/>
              </a:rPr>
              <a:t>Seventh Outline Level</a:t>
            </a:r>
            <a:endParaRPr lang="fr-FR" sz="2000" b="0" u="none" strike="noStrike">
              <a:solidFill>
                <a:schemeClr val="dk1"/>
              </a:solidFill>
              <a:effectLst/>
              <a:uFillTx/>
              <a:latin typeface="Arial"/>
            </a:endParaRPr>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ntent with caption">
    <p:bg>
      <p:bgPr>
        <a:solidFill>
          <a:srgbClr val="FFFFFF"/>
        </a:solidFill>
      </p:bgPr>
    </p:bg>
    <p:spTree>
      <p:nvGrpSpPr>
        <p:cNvPr id="1" name=""/>
        <p:cNvGrpSpPr/>
        <p:nvPr/>
      </p:nvGrpSpPr>
      <p:grpSpPr>
        <a:xfrm>
          <a:off x="0" y="0"/>
          <a:ext cx="0" cy="0"/>
          <a:chOff x="0" y="0"/>
          <a:chExt cx="0" cy="0"/>
        </a:xfrm>
      </p:grpSpPr>
      <p:pic>
        <p:nvPicPr>
          <p:cNvPr id="51" name="Picture 7" descr="A tractor with a fox on it&#10;&#10;Description automatically generated"/>
          <p:cNvPicPr/>
          <p:nvPr/>
        </p:nvPicPr>
        <p:blipFill>
          <a:blip r:embed="rId2"/>
          <a:stretch/>
        </p:blipFill>
        <p:spPr>
          <a:xfrm>
            <a:off x="0" y="5277240"/>
            <a:ext cx="4038120" cy="1580400"/>
          </a:xfrm>
          <a:prstGeom prst="rect">
            <a:avLst/>
          </a:prstGeom>
          <a:noFill/>
          <a:ln w="0">
            <a:noFill/>
          </a:ln>
        </p:spPr>
      </p:pic>
      <p:sp>
        <p:nvSpPr>
          <p:cNvPr id="52" name="PlaceHolder 1"/>
          <p:cNvSpPr>
            <a:spLocks noGrp="1"/>
          </p:cNvSpPr>
          <p:nvPr>
            <p:ph type="title" hasCustomPrompt="1"/>
          </p:nvPr>
        </p:nvSpPr>
        <p:spPr>
          <a:xfrm>
            <a:off x="839880" y="457200"/>
            <a:ext cx="3931920" cy="1599840"/>
          </a:xfrm>
          <a:prstGeom prst="rect">
            <a:avLst/>
          </a:prstGeom>
          <a:noFill/>
          <a:ln w="0">
            <a:noFill/>
          </a:ln>
        </p:spPr>
        <p:txBody>
          <a:bodyPr lIns="91440" tIns="45720" rIns="91440" bIns="45720" anchor="b">
            <a:noAutofit/>
          </a:bodyPr>
          <a:lstStyle>
            <a:lvl1pPr indent="0" algn="l" defTabSz="914400">
              <a:lnSpc>
                <a:spcPct val="90000"/>
              </a:lnSpc>
              <a:buNone/>
              <a:defRPr lang="fr-FR" sz="3200" b="1" u="none" strike="noStrike">
                <a:solidFill>
                  <a:schemeClr val="accent2"/>
                </a:solidFill>
                <a:effectLst/>
                <a:uFillTx/>
                <a:latin typeface="Arial"/>
                <a:ea typeface="Arial"/>
              </a:defRPr>
            </a:lvl1pPr>
          </a:lstStyle>
          <a:p>
            <a:pPr indent="0" algn="l" defTabSz="914400">
              <a:lnSpc>
                <a:spcPct val="90000"/>
              </a:lnSpc>
              <a:buNone/>
            </a:pPr>
            <a:r>
              <a:rPr lang="fr-FR" sz="3200" b="1" u="none" strike="noStrike">
                <a:solidFill>
                  <a:schemeClr val="accent2"/>
                </a:solidFill>
                <a:effectLst/>
                <a:uFillTx/>
                <a:latin typeface="Arial"/>
                <a:ea typeface="Arial"/>
              </a:rPr>
              <a:t>Click to add title</a:t>
            </a:r>
            <a:endParaRPr lang="fr-FR" sz="3200" b="1" u="none" strike="noStrike">
              <a:solidFill>
                <a:schemeClr val="accent2"/>
              </a:solidFill>
              <a:effectLst/>
              <a:uFillTx/>
              <a:latin typeface="Arial"/>
            </a:endParaRPr>
          </a:p>
        </p:txBody>
      </p:sp>
      <p:sp>
        <p:nvSpPr>
          <p:cNvPr id="53" name="PlaceHolder 2"/>
          <p:cNvSpPr>
            <a:spLocks noGrp="1"/>
          </p:cNvSpPr>
          <p:nvPr>
            <p:ph type="body" hasCustomPrompt="1"/>
          </p:nvPr>
        </p:nvSpPr>
        <p:spPr>
          <a:xfrm>
            <a:off x="5183280" y="987480"/>
            <a:ext cx="6171840" cy="487332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E9792E"/>
              </a:buClr>
              <a:buFont typeface="Arial"/>
              <a:buChar char="•"/>
              <a:defRPr lang="fr-FR" sz="3200" b="0" u="none" strike="noStrike">
                <a:solidFill>
                  <a:schemeClr val="dk1"/>
                </a:solidFill>
                <a:effectLst/>
                <a:uFillTx/>
                <a:latin typeface="Arial"/>
                <a:ea typeface="Arial"/>
              </a:defRPr>
            </a:lvl1pPr>
            <a:lvl2pPr lvl="1" algn="l" defTabSz="914400">
              <a:lnSpc>
                <a:spcPct val="90000"/>
              </a:lnSpc>
              <a:spcBef>
                <a:spcPts val="499"/>
              </a:spcBef>
              <a:buClr>
                <a:srgbClr val="E9792E"/>
              </a:buClr>
              <a:buFont typeface="Arial"/>
              <a:buChar char="•"/>
              <a:defRPr lang="fr-FR" sz="2800" b="0" u="none" strike="noStrike">
                <a:solidFill>
                  <a:schemeClr val="dk1"/>
                </a:solidFill>
                <a:effectLst/>
                <a:uFillTx/>
                <a:latin typeface="Arial"/>
                <a:ea typeface="Arial"/>
              </a:defRPr>
            </a:lvl2pPr>
            <a:lvl3pPr lvl="2" algn="l" defTabSz="914400">
              <a:lnSpc>
                <a:spcPct val="90000"/>
              </a:lnSpc>
              <a:spcBef>
                <a:spcPts val="499"/>
              </a:spcBef>
              <a:buClr>
                <a:srgbClr val="E9792E"/>
              </a:buClr>
              <a:buFont typeface="Arial"/>
              <a:buChar char="•"/>
              <a:defRPr lang="fr-FR" sz="2400" b="0" u="none" strike="noStrike">
                <a:solidFill>
                  <a:schemeClr val="dk1"/>
                </a:solidFill>
                <a:effectLst/>
                <a:uFillTx/>
                <a:latin typeface="Arial"/>
                <a:ea typeface="Arial"/>
              </a:defRPr>
            </a:lvl3pPr>
            <a:lvl4pPr lvl="3" algn="l" defTabSz="914400">
              <a:lnSpc>
                <a:spcPct val="90000"/>
              </a:lnSpc>
              <a:spcBef>
                <a:spcPts val="499"/>
              </a:spcBef>
              <a:buClr>
                <a:srgbClr val="E9792E"/>
              </a:buClr>
              <a:buFont typeface="Arial"/>
              <a:buChar char="•"/>
              <a:defRPr lang="fr-FR" sz="2000" b="0" u="none" strike="noStrike">
                <a:solidFill>
                  <a:schemeClr val="dk1"/>
                </a:solidFill>
                <a:effectLst/>
                <a:uFillTx/>
                <a:latin typeface="Arial"/>
                <a:ea typeface="Arial"/>
              </a:defRPr>
            </a:lvl4pPr>
            <a:lvl5pPr lvl="4" algn="l" defTabSz="914400">
              <a:lnSpc>
                <a:spcPct val="90000"/>
              </a:lnSpc>
              <a:spcBef>
                <a:spcPts val="499"/>
              </a:spcBef>
              <a:buClr>
                <a:srgbClr val="E9792E"/>
              </a:buClr>
              <a:buFont typeface="Arial"/>
              <a:buChar char="•"/>
              <a:defRPr lang="fr-FR" sz="2000" b="0" u="none" strike="noStrike">
                <a:solidFill>
                  <a:schemeClr val="dk1"/>
                </a:solidFill>
                <a:effectLst/>
                <a:uFillTx/>
                <a:latin typeface="Arial"/>
                <a:ea typeface="Arial"/>
              </a:defRPr>
            </a:lvl5pPr>
          </a:lstStyle>
          <a:p>
            <a:pPr marL="228600" indent="-228600" algn="l" defTabSz="914400">
              <a:lnSpc>
                <a:spcPct val="90000"/>
              </a:lnSpc>
              <a:spcBef>
                <a:spcPts val="1001"/>
              </a:spcBef>
              <a:buClr>
                <a:srgbClr val="E9792E"/>
              </a:buClr>
              <a:buFont typeface="Arial"/>
              <a:buChar char="•"/>
            </a:pPr>
            <a:r>
              <a:rPr lang="fr-FR" sz="3200" b="0" u="none" strike="noStrike">
                <a:solidFill>
                  <a:schemeClr val="dk1"/>
                </a:solidFill>
                <a:effectLst/>
                <a:uFillTx/>
                <a:latin typeface="Arial"/>
                <a:ea typeface="Arial"/>
              </a:rPr>
              <a:t>Click to add text</a:t>
            </a:r>
            <a:endParaRPr lang="fr-FR" sz="32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800" b="0" u="none" strike="noStrike">
                <a:solidFill>
                  <a:schemeClr val="dk1"/>
                </a:solidFill>
                <a:effectLst/>
                <a:uFillTx/>
                <a:latin typeface="Arial"/>
                <a:ea typeface="Arial"/>
              </a:rPr>
              <a:t>Click to add text</a:t>
            </a:r>
            <a:endParaRPr lang="fr-FR" sz="2800" b="0" u="none" strike="noStrike">
              <a:solidFill>
                <a:schemeClr val="dk1"/>
              </a:solidFill>
              <a:effectLst/>
              <a:uFillTx/>
              <a:latin typeface="Arial"/>
            </a:endParaRPr>
          </a:p>
          <a:p>
            <a:pPr marL="1143000" lvl="2"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Click to add text</a:t>
            </a:r>
            <a:endParaRPr lang="fr-FR" sz="2400" b="0" u="none" strike="noStrike">
              <a:solidFill>
                <a:schemeClr val="dk1"/>
              </a:solidFill>
              <a:effectLst/>
              <a:uFillTx/>
              <a:latin typeface="Arial"/>
            </a:endParaRPr>
          </a:p>
          <a:p>
            <a:pPr marL="1600200" lvl="3" indent="-228600" algn="l" defTabSz="914400">
              <a:lnSpc>
                <a:spcPct val="90000"/>
              </a:lnSpc>
              <a:spcBef>
                <a:spcPts val="499"/>
              </a:spcBef>
              <a:buClr>
                <a:srgbClr val="E9792E"/>
              </a:buClr>
              <a:buFont typeface="Arial"/>
              <a:buChar char="•"/>
            </a:pPr>
            <a:r>
              <a:rPr lang="fr-FR" sz="2000" b="0" u="none" strike="noStrike">
                <a:solidFill>
                  <a:schemeClr val="dk1"/>
                </a:solidFill>
                <a:effectLst/>
                <a:uFillTx/>
                <a:latin typeface="Arial"/>
                <a:ea typeface="Arial"/>
              </a:rPr>
              <a:t>Click to add text</a:t>
            </a:r>
            <a:endParaRPr lang="fr-FR" sz="2000" b="0" u="none" strike="noStrike">
              <a:solidFill>
                <a:schemeClr val="dk1"/>
              </a:solidFill>
              <a:effectLst/>
              <a:uFillTx/>
              <a:latin typeface="Arial"/>
            </a:endParaRPr>
          </a:p>
          <a:p>
            <a:pPr marL="2057400" lvl="4" indent="-228600" algn="l" defTabSz="914400">
              <a:lnSpc>
                <a:spcPct val="90000"/>
              </a:lnSpc>
              <a:spcBef>
                <a:spcPts val="499"/>
              </a:spcBef>
              <a:buClr>
                <a:srgbClr val="E9792E"/>
              </a:buClr>
              <a:buFont typeface="Arial"/>
              <a:buChar char="•"/>
            </a:pPr>
            <a:r>
              <a:rPr lang="fr-FR" sz="2000" b="0" u="none" strike="noStrike">
                <a:solidFill>
                  <a:schemeClr val="dk1"/>
                </a:solidFill>
                <a:effectLst/>
                <a:uFillTx/>
                <a:latin typeface="Arial"/>
                <a:ea typeface="Arial"/>
              </a:rPr>
              <a:t>Click to add text</a:t>
            </a:r>
            <a:endParaRPr lang="fr-FR" sz="2000" b="0" u="none" strike="noStrike">
              <a:solidFill>
                <a:schemeClr val="dk1"/>
              </a:solidFill>
              <a:effectLst/>
              <a:uFillTx/>
              <a:latin typeface="Arial"/>
            </a:endParaRPr>
          </a:p>
        </p:txBody>
      </p:sp>
      <p:sp>
        <p:nvSpPr>
          <p:cNvPr id="54" name="PlaceHolder 3"/>
          <p:cNvSpPr>
            <a:spLocks noGrp="1"/>
          </p:cNvSpPr>
          <p:nvPr>
            <p:ph type="body" hasCustomPrompt="1"/>
          </p:nvPr>
        </p:nvSpPr>
        <p:spPr>
          <a:xfrm>
            <a:off x="839880" y="2057400"/>
            <a:ext cx="3931920" cy="381132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fr-FR" sz="1600" b="0" u="none" strike="noStrike">
                <a:solidFill>
                  <a:schemeClr val="dk1"/>
                </a:solidFill>
                <a:effectLst/>
                <a:uFillTx/>
                <a:latin typeface="Arial"/>
                <a:ea typeface="Arial"/>
              </a:defRPr>
            </a:lvl1pPr>
          </a:lstStyle>
          <a:p>
            <a:pPr indent="0" algn="l" defTabSz="914400">
              <a:lnSpc>
                <a:spcPct val="90000"/>
              </a:lnSpc>
              <a:spcBef>
                <a:spcPts val="1001"/>
              </a:spcBef>
              <a:buNone/>
              <a:tabLst>
                <a:tab pos="0" algn="l"/>
              </a:tabLst>
            </a:pPr>
            <a:r>
              <a:rPr lang="fr-FR" sz="1600" b="0" u="none" strike="noStrike">
                <a:solidFill>
                  <a:schemeClr val="dk1"/>
                </a:solidFill>
                <a:effectLst/>
                <a:uFillTx/>
                <a:latin typeface="Arial"/>
                <a:ea typeface="Arial"/>
              </a:rPr>
              <a:t>Click to add text</a:t>
            </a:r>
            <a:endParaRPr lang="fr-FR" sz="1600" b="0" u="none" strike="noStrike">
              <a:solidFill>
                <a:schemeClr val="dk1"/>
              </a:solidFill>
              <a:effectLst/>
              <a:uFillTx/>
              <a:latin typeface="Arial"/>
            </a:endParaRPr>
          </a:p>
        </p:txBody>
      </p:sp>
      <p:sp>
        <p:nvSpPr>
          <p:cNvPr id="55" name="PlaceHolder 4"/>
          <p:cNvSpPr>
            <a:spLocks noGrp="1"/>
          </p:cNvSpPr>
          <p:nvPr>
            <p:ph type="dt" idx="24"/>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56" name="PlaceHolder 5"/>
          <p:cNvSpPr>
            <a:spLocks noGrp="1"/>
          </p:cNvSpPr>
          <p:nvPr>
            <p:ph type="ftr" idx="25"/>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57" name="PlaceHolder 6"/>
          <p:cNvSpPr>
            <a:spLocks noGrp="1"/>
          </p:cNvSpPr>
          <p:nvPr>
            <p:ph type="sldNum" idx="2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F64D839C-79E5-48FB-8624-C7CFF56D73B8}"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Picture with caption">
    <p:bg>
      <p:bgPr>
        <a:solidFill>
          <a:srgbClr val="FFFFFF"/>
        </a:solidFill>
      </p:bgPr>
    </p:bg>
    <p:spTree>
      <p:nvGrpSpPr>
        <p:cNvPr id="1" name=""/>
        <p:cNvGrpSpPr/>
        <p:nvPr/>
      </p:nvGrpSpPr>
      <p:grpSpPr>
        <a:xfrm>
          <a:off x="0" y="0"/>
          <a:ext cx="0" cy="0"/>
          <a:chOff x="0" y="0"/>
          <a:chExt cx="0" cy="0"/>
        </a:xfrm>
      </p:grpSpPr>
      <p:pic>
        <p:nvPicPr>
          <p:cNvPr id="58" name="Picture 7" descr="A tractor with a fox on it&#10;&#10;Description automatically generated"/>
          <p:cNvPicPr/>
          <p:nvPr/>
        </p:nvPicPr>
        <p:blipFill>
          <a:blip r:embed="rId2"/>
          <a:stretch/>
        </p:blipFill>
        <p:spPr>
          <a:xfrm>
            <a:off x="0" y="5277240"/>
            <a:ext cx="4038120" cy="1580400"/>
          </a:xfrm>
          <a:prstGeom prst="rect">
            <a:avLst/>
          </a:prstGeom>
          <a:noFill/>
          <a:ln w="0">
            <a:noFill/>
          </a:ln>
        </p:spPr>
      </p:pic>
      <p:sp>
        <p:nvSpPr>
          <p:cNvPr id="59" name="PlaceHolder 1"/>
          <p:cNvSpPr>
            <a:spLocks noGrp="1"/>
          </p:cNvSpPr>
          <p:nvPr>
            <p:ph type="title" hasCustomPrompt="1"/>
          </p:nvPr>
        </p:nvSpPr>
        <p:spPr>
          <a:xfrm>
            <a:off x="839880" y="457200"/>
            <a:ext cx="3931920" cy="1599840"/>
          </a:xfrm>
          <a:prstGeom prst="rect">
            <a:avLst/>
          </a:prstGeom>
          <a:noFill/>
          <a:ln w="0">
            <a:noFill/>
          </a:ln>
        </p:spPr>
        <p:txBody>
          <a:bodyPr lIns="91440" tIns="45720" rIns="91440" bIns="45720" anchor="b">
            <a:noAutofit/>
          </a:bodyPr>
          <a:lstStyle>
            <a:lvl1pPr indent="0" algn="l" defTabSz="914400">
              <a:lnSpc>
                <a:spcPct val="90000"/>
              </a:lnSpc>
              <a:buNone/>
              <a:defRPr lang="fr-FR" sz="3200" b="1" u="none" strike="noStrike">
                <a:solidFill>
                  <a:schemeClr val="accent2"/>
                </a:solidFill>
                <a:effectLst/>
                <a:uFillTx/>
                <a:latin typeface="Arial"/>
                <a:ea typeface="Arial"/>
              </a:defRPr>
            </a:lvl1pPr>
          </a:lstStyle>
          <a:p>
            <a:pPr indent="0" algn="l" defTabSz="914400">
              <a:lnSpc>
                <a:spcPct val="90000"/>
              </a:lnSpc>
              <a:buNone/>
            </a:pPr>
            <a:r>
              <a:rPr lang="fr-FR" sz="3200" b="1" u="none" strike="noStrike">
                <a:solidFill>
                  <a:schemeClr val="accent2"/>
                </a:solidFill>
                <a:effectLst/>
                <a:uFillTx/>
                <a:latin typeface="Arial"/>
                <a:ea typeface="Arial"/>
              </a:rPr>
              <a:t>Click to add title</a:t>
            </a:r>
            <a:endParaRPr lang="fr-FR" sz="3200" b="1" u="none" strike="noStrike">
              <a:solidFill>
                <a:schemeClr val="accent2"/>
              </a:solidFill>
              <a:effectLst/>
              <a:uFillTx/>
              <a:latin typeface="Arial"/>
            </a:endParaRPr>
          </a:p>
        </p:txBody>
      </p:sp>
      <p:sp>
        <p:nvSpPr>
          <p:cNvPr id="60" name="PlaceHolder 2"/>
          <p:cNvSpPr>
            <a:spLocks noGrp="1"/>
          </p:cNvSpPr>
          <p:nvPr>
            <p:ph type="body"/>
          </p:nvPr>
        </p:nvSpPr>
        <p:spPr>
          <a:xfrm>
            <a:off x="5183280" y="987480"/>
            <a:ext cx="6171840" cy="4873320"/>
          </a:xfrm>
          <a:prstGeom prst="rect">
            <a:avLst/>
          </a:prstGeom>
          <a:noFill/>
          <a:ln w="0">
            <a:noFill/>
          </a:ln>
        </p:spPr>
        <p:txBody>
          <a:bodyPr lIns="90000" tIns="45000" rIns="90000" bIns="45000" anchor="t">
            <a:noAutofit/>
          </a:bodyPr>
          <a:lstStyle>
            <a:lvl1pPr algn="l" defTabSz="914400">
              <a:lnSpc>
                <a:spcPct val="90000"/>
              </a:lnSpc>
              <a:spcBef>
                <a:spcPts val="1001"/>
              </a:spcBef>
              <a:buClr>
                <a:srgbClr val="E9792E"/>
              </a:buClr>
              <a:buFont typeface="Arial"/>
              <a:buChar char="•"/>
              <a:tabLst>
                <a:tab pos="0" algn="l"/>
              </a:tabLst>
              <a:defRPr lang="fr-FR" sz="3200" b="0" u="none" strike="noStrike">
                <a:solidFill>
                  <a:schemeClr val="dk1"/>
                </a:solidFill>
                <a:effectLst/>
                <a:uFillTx/>
                <a:latin typeface="Arial"/>
              </a:defRPr>
            </a:lvl1pPr>
            <a:lvl2pPr lvl="1" algn="l" defTabSz="914400">
              <a:lnSpc>
                <a:spcPct val="90000"/>
              </a:lnSpc>
              <a:spcBef>
                <a:spcPts val="499"/>
              </a:spcBef>
              <a:buClr>
                <a:srgbClr val="000000"/>
              </a:buClr>
              <a:buSzPct val="75000"/>
              <a:buFont typeface="Symbol" charset="2"/>
              <a:buChar char=""/>
              <a:defRPr lang="fr-FR" sz="3200" b="0" u="none" strike="noStrike">
                <a:solidFill>
                  <a:schemeClr val="dk1"/>
                </a:solidFill>
                <a:effectLst/>
                <a:uFillTx/>
                <a:latin typeface="Arial"/>
              </a:defRPr>
            </a:lvl2pPr>
            <a:lvl3pPr lvl="2" algn="l" defTabSz="914400">
              <a:lnSpc>
                <a:spcPct val="90000"/>
              </a:lnSpc>
              <a:spcBef>
                <a:spcPts val="499"/>
              </a:spcBef>
              <a:buClr>
                <a:srgbClr val="000000"/>
              </a:buClr>
              <a:buSzPct val="45000"/>
              <a:buFont typeface="Wingdings" charset="2"/>
              <a:buChar char=""/>
              <a:defRPr lang="fr-FR" sz="3200" b="0" u="none" strike="noStrike">
                <a:solidFill>
                  <a:schemeClr val="dk1"/>
                </a:solidFill>
                <a:effectLst/>
                <a:uFillTx/>
                <a:latin typeface="Arial"/>
              </a:defRPr>
            </a:lvl3pPr>
            <a:lvl4pPr lvl="3" algn="l" defTabSz="914400">
              <a:lnSpc>
                <a:spcPct val="90000"/>
              </a:lnSpc>
              <a:spcBef>
                <a:spcPts val="499"/>
              </a:spcBef>
              <a:buClr>
                <a:srgbClr val="000000"/>
              </a:buClr>
              <a:buSzPct val="75000"/>
              <a:buFont typeface="Symbol" charset="2"/>
              <a:buChar char=""/>
              <a:defRPr lang="fr-FR" sz="3200" b="0" u="none" strike="noStrike">
                <a:solidFill>
                  <a:schemeClr val="dk1"/>
                </a:solidFill>
                <a:effectLst/>
                <a:uFillTx/>
                <a:latin typeface="Arial"/>
              </a:defRPr>
            </a:lvl4pPr>
            <a:lvl5pPr lvl="4" algn="l" defTabSz="914400">
              <a:lnSpc>
                <a:spcPct val="90000"/>
              </a:lnSpc>
              <a:spcBef>
                <a:spcPts val="499"/>
              </a:spcBef>
              <a:buClr>
                <a:srgbClr val="000000"/>
              </a:buClr>
              <a:buSzPct val="45000"/>
              <a:buFont typeface="Wingdings" charset="2"/>
              <a:buChar char=""/>
              <a:defRPr lang="fr-FR" sz="3200" b="0" u="none" strike="noStrike">
                <a:solidFill>
                  <a:schemeClr val="dk1"/>
                </a:solidFill>
                <a:effectLst/>
                <a:uFillTx/>
                <a:latin typeface="Arial"/>
              </a:defRPr>
            </a:lvl5pPr>
            <a:lvl6pPr lvl="5" algn="l" defTabSz="914400">
              <a:lnSpc>
                <a:spcPct val="90000"/>
              </a:lnSpc>
              <a:spcBef>
                <a:spcPts val="283"/>
              </a:spcBef>
              <a:buClr>
                <a:srgbClr val="000000"/>
              </a:buClr>
              <a:buSzPct val="45000"/>
              <a:buFont typeface="Wingdings" charset="2"/>
              <a:buChar char=""/>
              <a:defRPr lang="fr-FR" sz="3200" b="0" u="none" strike="noStrike">
                <a:solidFill>
                  <a:schemeClr val="dk1"/>
                </a:solidFill>
                <a:effectLst/>
                <a:uFillTx/>
                <a:latin typeface="Arial"/>
              </a:defRPr>
            </a:lvl6pPr>
            <a:lvl7pPr lvl="6" algn="l" defTabSz="914400">
              <a:lnSpc>
                <a:spcPct val="90000"/>
              </a:lnSpc>
              <a:spcBef>
                <a:spcPts val="283"/>
              </a:spcBef>
              <a:buClr>
                <a:srgbClr val="000000"/>
              </a:buClr>
              <a:buSzPct val="45000"/>
              <a:buFont typeface="Wingdings" charset="2"/>
              <a:buChar char=""/>
              <a:defRPr lang="fr-FR" sz="3200" b="0" u="none" strike="noStrike">
                <a:solidFill>
                  <a:schemeClr val="dk1"/>
                </a:solidFill>
                <a:effectLst/>
                <a:uFillTx/>
                <a:latin typeface="Arial"/>
              </a:defRPr>
            </a:lvl7pPr>
          </a:lstStyle>
          <a:p>
            <a:pPr algn="l" defTabSz="914400">
              <a:lnSpc>
                <a:spcPct val="90000"/>
              </a:lnSpc>
              <a:spcBef>
                <a:spcPts val="1001"/>
              </a:spcBef>
              <a:buClr>
                <a:srgbClr val="E9792E"/>
              </a:buClr>
              <a:buFont typeface="Arial"/>
              <a:buChar char="•"/>
              <a:tabLst>
                <a:tab pos="0" algn="l"/>
              </a:tabLst>
            </a:pPr>
            <a:r>
              <a:rPr lang="fr-FR" sz="3200" b="0" u="none" strike="noStrike">
                <a:solidFill>
                  <a:schemeClr val="dk1"/>
                </a:solidFill>
                <a:effectLst/>
                <a:uFillTx/>
                <a:latin typeface="Arial"/>
              </a:rPr>
              <a:t>Click to edit the outline text format</a:t>
            </a:r>
            <a:endParaRPr lang="fr-FR" sz="3200" b="0" u="none" strike="noStrike">
              <a:solidFill>
                <a:schemeClr val="dk1"/>
              </a:solidFill>
              <a:effectLst/>
              <a:uFillTx/>
              <a:latin typeface="Arial"/>
            </a:endParaRPr>
          </a:p>
          <a:p>
            <a:pPr marL="457200" lvl="1" algn="l" defTabSz="914400">
              <a:lnSpc>
                <a:spcPct val="90000"/>
              </a:lnSpc>
              <a:spcBef>
                <a:spcPts val="499"/>
              </a:spcBef>
              <a:buClr>
                <a:srgbClr val="000000"/>
              </a:buClr>
              <a:buSzPct val="75000"/>
              <a:buFont typeface="Symbol" charset="2"/>
              <a:buChar char=""/>
            </a:pPr>
            <a:r>
              <a:rPr lang="fr-FR" sz="3200" b="0" u="none" strike="noStrike">
                <a:solidFill>
                  <a:schemeClr val="dk1"/>
                </a:solidFill>
                <a:effectLst/>
                <a:uFillTx/>
                <a:latin typeface="Arial"/>
              </a:rPr>
              <a:t>Second Outline Level</a:t>
            </a:r>
            <a:endParaRPr lang="fr-FR" sz="3200" b="0" u="none" strike="noStrike">
              <a:solidFill>
                <a:schemeClr val="dk1"/>
              </a:solidFill>
              <a:effectLst/>
              <a:uFillTx/>
              <a:latin typeface="Arial"/>
            </a:endParaRPr>
          </a:p>
          <a:p>
            <a:pPr marL="914400" lvl="2" algn="l" defTabSz="914400">
              <a:lnSpc>
                <a:spcPct val="90000"/>
              </a:lnSpc>
              <a:spcBef>
                <a:spcPts val="499"/>
              </a:spcBef>
              <a:buClr>
                <a:srgbClr val="000000"/>
              </a:buClr>
              <a:buSzPct val="45000"/>
              <a:buFont typeface="Wingdings" charset="2"/>
              <a:buChar char=""/>
            </a:pPr>
            <a:r>
              <a:rPr lang="fr-FR" sz="3200" b="0" u="none" strike="noStrike">
                <a:solidFill>
                  <a:schemeClr val="dk1"/>
                </a:solidFill>
                <a:effectLst/>
                <a:uFillTx/>
                <a:latin typeface="Arial"/>
              </a:rPr>
              <a:t>Third Outline Level</a:t>
            </a:r>
            <a:endParaRPr lang="fr-FR" sz="3200" b="0" u="none" strike="noStrike">
              <a:solidFill>
                <a:schemeClr val="dk1"/>
              </a:solidFill>
              <a:effectLst/>
              <a:uFillTx/>
              <a:latin typeface="Arial"/>
            </a:endParaRPr>
          </a:p>
          <a:p>
            <a:pPr marL="1371600" lvl="3" algn="l" defTabSz="914400">
              <a:lnSpc>
                <a:spcPct val="90000"/>
              </a:lnSpc>
              <a:spcBef>
                <a:spcPts val="499"/>
              </a:spcBef>
              <a:buClr>
                <a:srgbClr val="000000"/>
              </a:buClr>
              <a:buSzPct val="75000"/>
              <a:buFont typeface="Symbol" charset="2"/>
              <a:buChar char=""/>
            </a:pPr>
            <a:r>
              <a:rPr lang="fr-FR" sz="3200" b="0" u="none" strike="noStrike">
                <a:solidFill>
                  <a:schemeClr val="dk1"/>
                </a:solidFill>
                <a:effectLst/>
                <a:uFillTx/>
                <a:latin typeface="Arial"/>
              </a:rPr>
              <a:t>Fourth Outline Level</a:t>
            </a:r>
            <a:endParaRPr lang="fr-FR" sz="3200" b="0" u="none" strike="noStrike">
              <a:solidFill>
                <a:schemeClr val="dk1"/>
              </a:solidFill>
              <a:effectLst/>
              <a:uFillTx/>
              <a:latin typeface="Arial"/>
            </a:endParaRPr>
          </a:p>
          <a:p>
            <a:pPr marL="1828800" lvl="4" algn="l" defTabSz="914400">
              <a:lnSpc>
                <a:spcPct val="90000"/>
              </a:lnSpc>
              <a:spcBef>
                <a:spcPts val="499"/>
              </a:spcBef>
              <a:buClr>
                <a:srgbClr val="000000"/>
              </a:buClr>
              <a:buSzPct val="45000"/>
              <a:buFont typeface="Wingdings" charset="2"/>
              <a:buChar char=""/>
            </a:pPr>
            <a:r>
              <a:rPr lang="fr-FR" sz="3200" b="0" u="none" strike="noStrike">
                <a:solidFill>
                  <a:schemeClr val="dk1"/>
                </a:solidFill>
                <a:effectLst/>
                <a:uFillTx/>
                <a:latin typeface="Arial"/>
              </a:rPr>
              <a:t>Fifth Outline Level</a:t>
            </a:r>
            <a:endParaRPr lang="fr-FR" sz="3200" b="0" u="none" strike="noStrike">
              <a:solidFill>
                <a:schemeClr val="dk1"/>
              </a:solidFill>
              <a:effectLst/>
              <a:uFillTx/>
              <a:latin typeface="Arial"/>
            </a:endParaRPr>
          </a:p>
          <a:p>
            <a:pPr marL="2286000" lvl="5" algn="l" defTabSz="914400">
              <a:lnSpc>
                <a:spcPct val="90000"/>
              </a:lnSpc>
              <a:spcBef>
                <a:spcPts val="283"/>
              </a:spcBef>
              <a:buClr>
                <a:srgbClr val="000000"/>
              </a:buClr>
              <a:buSzPct val="45000"/>
              <a:buFont typeface="Wingdings" charset="2"/>
              <a:buChar char=""/>
            </a:pPr>
            <a:r>
              <a:rPr lang="fr-FR" sz="3200" b="0" u="none" strike="noStrike">
                <a:solidFill>
                  <a:schemeClr val="dk1"/>
                </a:solidFill>
                <a:effectLst/>
                <a:uFillTx/>
                <a:latin typeface="Arial"/>
              </a:rPr>
              <a:t>Sixth Outline Level</a:t>
            </a:r>
            <a:endParaRPr lang="fr-FR" sz="3200" b="0" u="none" strike="noStrike">
              <a:solidFill>
                <a:schemeClr val="dk1"/>
              </a:solidFill>
              <a:effectLst/>
              <a:uFillTx/>
              <a:latin typeface="Arial"/>
            </a:endParaRPr>
          </a:p>
          <a:p>
            <a:pPr marL="2743200" lvl="6" algn="l" defTabSz="914400">
              <a:lnSpc>
                <a:spcPct val="90000"/>
              </a:lnSpc>
              <a:spcBef>
                <a:spcPts val="283"/>
              </a:spcBef>
              <a:buClr>
                <a:srgbClr val="000000"/>
              </a:buClr>
              <a:buSzPct val="45000"/>
              <a:buFont typeface="Wingdings" charset="2"/>
              <a:buChar char=""/>
            </a:pPr>
            <a:r>
              <a:rPr lang="fr-FR" sz="3200" b="0" u="none" strike="noStrike">
                <a:solidFill>
                  <a:schemeClr val="dk1"/>
                </a:solidFill>
                <a:effectLst/>
                <a:uFillTx/>
                <a:latin typeface="Arial"/>
              </a:rPr>
              <a:t>Seventh Outline Level</a:t>
            </a:r>
            <a:endParaRPr lang="fr-FR" sz="3200" b="0" u="none" strike="noStrike">
              <a:solidFill>
                <a:schemeClr val="dk1"/>
              </a:solidFill>
              <a:effectLst/>
              <a:uFillTx/>
              <a:latin typeface="Arial"/>
            </a:endParaRPr>
          </a:p>
        </p:txBody>
      </p:sp>
      <p:sp>
        <p:nvSpPr>
          <p:cNvPr id="61" name="PlaceHolder 3"/>
          <p:cNvSpPr>
            <a:spLocks noGrp="1"/>
          </p:cNvSpPr>
          <p:nvPr>
            <p:ph type="body" hasCustomPrompt="1"/>
          </p:nvPr>
        </p:nvSpPr>
        <p:spPr>
          <a:xfrm>
            <a:off x="839880" y="2057400"/>
            <a:ext cx="3931920" cy="381132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fr-FR" sz="1600" b="0" u="none" strike="noStrike">
                <a:solidFill>
                  <a:schemeClr val="dk1"/>
                </a:solidFill>
                <a:effectLst/>
                <a:uFillTx/>
                <a:latin typeface="Arial"/>
                <a:ea typeface="Arial"/>
              </a:defRPr>
            </a:lvl1pPr>
          </a:lstStyle>
          <a:p>
            <a:pPr indent="0" algn="l" defTabSz="914400">
              <a:lnSpc>
                <a:spcPct val="90000"/>
              </a:lnSpc>
              <a:spcBef>
                <a:spcPts val="1001"/>
              </a:spcBef>
              <a:buNone/>
              <a:tabLst>
                <a:tab pos="0" algn="l"/>
              </a:tabLst>
            </a:pPr>
            <a:r>
              <a:rPr lang="fr-FR" sz="1600" b="0" u="none" strike="noStrike">
                <a:solidFill>
                  <a:schemeClr val="dk1"/>
                </a:solidFill>
                <a:effectLst/>
                <a:uFillTx/>
                <a:latin typeface="Arial"/>
                <a:ea typeface="Arial"/>
              </a:rPr>
              <a:t>Click to add text</a:t>
            </a:r>
            <a:endParaRPr lang="fr-FR" sz="1600" b="0" u="none" strike="noStrike">
              <a:solidFill>
                <a:schemeClr val="dk1"/>
              </a:solidFill>
              <a:effectLst/>
              <a:uFillTx/>
              <a:latin typeface="Arial"/>
            </a:endParaRPr>
          </a:p>
        </p:txBody>
      </p:sp>
      <p:sp>
        <p:nvSpPr>
          <p:cNvPr id="62" name="PlaceHolder 4"/>
          <p:cNvSpPr>
            <a:spLocks noGrp="1"/>
          </p:cNvSpPr>
          <p:nvPr>
            <p:ph type="dt" idx="27"/>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63" name="PlaceHolder 5"/>
          <p:cNvSpPr>
            <a:spLocks noGrp="1"/>
          </p:cNvSpPr>
          <p:nvPr>
            <p:ph type="ftr" idx="28"/>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64" name="PlaceHolder 6"/>
          <p:cNvSpPr>
            <a:spLocks noGrp="1"/>
          </p:cNvSpPr>
          <p:nvPr>
            <p:ph type="sldNum" idx="2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BCF8D2DF-407E-4FAF-80AD-C9C323AFA1E2}"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tile alone">
    <p:bg>
      <p:bgPr>
        <a:solidFill>
          <a:srgbClr val="FFFFFF"/>
        </a:solidFill>
      </p:bgPr>
    </p:bg>
    <p:spTree>
      <p:nvGrpSpPr>
        <p:cNvPr id="1" name=""/>
        <p:cNvGrpSpPr/>
        <p:nvPr/>
      </p:nvGrpSpPr>
      <p:grpSpPr>
        <a:xfrm>
          <a:off x="0" y="0"/>
          <a:ext cx="0" cy="0"/>
          <a:chOff x="0" y="0"/>
          <a:chExt cx="0" cy="0"/>
        </a:xfrm>
      </p:grpSpPr>
      <p:pic>
        <p:nvPicPr>
          <p:cNvPr id="5" name="Picture 5" descr="A tractor with a fox on it&#10;&#10;Description automatically generated"/>
          <p:cNvPicPr/>
          <p:nvPr/>
        </p:nvPicPr>
        <p:blipFill>
          <a:blip r:embed="rId2"/>
          <a:stretch/>
        </p:blipFill>
        <p:spPr>
          <a:xfrm>
            <a:off x="0" y="5277240"/>
            <a:ext cx="4038120" cy="1580400"/>
          </a:xfrm>
          <a:prstGeom prst="rect">
            <a:avLst/>
          </a:prstGeom>
          <a:noFill/>
          <a:ln w="0">
            <a:noFill/>
          </a:ln>
        </p:spPr>
      </p:pic>
      <p:sp>
        <p:nvSpPr>
          <p:cNvPr id="6"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lstStyle>
            <a:lvl1pPr indent="0" algn="l" defTabSz="914400">
              <a:lnSpc>
                <a:spcPct val="90000"/>
              </a:lnSpc>
              <a:buNone/>
              <a:defRPr lang="fr-FR" sz="4400" b="1" u="none" strike="noStrike">
                <a:solidFill>
                  <a:schemeClr val="accent2"/>
                </a:solidFill>
                <a:effectLst/>
                <a:uFillTx/>
                <a:latin typeface="Arial"/>
                <a:ea typeface="Arial"/>
              </a:defRPr>
            </a:lvl1pPr>
          </a:lstStyle>
          <a:p>
            <a:pPr indent="0" algn="l" defTabSz="914400">
              <a:lnSpc>
                <a:spcPct val="90000"/>
              </a:lnSpc>
              <a:buNone/>
            </a:pPr>
            <a:r>
              <a:rPr lang="fr-FR" sz="4400" b="1" u="none" strike="noStrike">
                <a:solidFill>
                  <a:schemeClr val="accent2"/>
                </a:solidFill>
                <a:effectLst/>
                <a:uFillTx/>
                <a:latin typeface="Arial"/>
                <a:ea typeface="Arial"/>
              </a:rPr>
              <a:t>Click to add title</a:t>
            </a:r>
            <a:endParaRPr lang="fr-FR" sz="4400" b="1" u="none" strike="noStrike">
              <a:solidFill>
                <a:schemeClr val="accent2"/>
              </a:solidFill>
              <a:effectLst/>
              <a:uFillTx/>
              <a:latin typeface="Arial"/>
            </a:endParaRPr>
          </a:p>
        </p:txBody>
      </p:sp>
      <p:sp>
        <p:nvSpPr>
          <p:cNvPr id="7" name="PlaceHolder 2"/>
          <p:cNvSpPr>
            <a:spLocks noGrp="1"/>
          </p:cNvSpPr>
          <p:nvPr>
            <p:ph type="dt" idx="2"/>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8" name="PlaceHolder 3"/>
          <p:cNvSpPr>
            <a:spLocks noGrp="1"/>
          </p:cNvSpPr>
          <p:nvPr>
            <p:ph type="ftr" idx="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9" name="PlaceHolder 4"/>
          <p:cNvSpPr>
            <a:spLocks noGrp="1"/>
          </p:cNvSpPr>
          <p:nvPr>
            <p:ph type="sldNum" idx="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979B1A75-4B9F-4974-8668-5B410C4EA3EE}"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p:bg>
      <p:bgPr>
        <a:solidFill>
          <a:srgbClr val="FFFFFF"/>
        </a:solidFill>
      </p:bgPr>
    </p:bg>
    <p:spTree>
      <p:nvGrpSpPr>
        <p:cNvPr id="1" name=""/>
        <p:cNvGrpSpPr/>
        <p:nvPr/>
      </p:nvGrpSpPr>
      <p:grpSpPr>
        <a:xfrm>
          <a:off x="0" y="0"/>
          <a:ext cx="0" cy="0"/>
          <a:chOff x="0" y="0"/>
          <a:chExt cx="0" cy="0"/>
        </a:xfrm>
      </p:grpSpPr>
      <p:pic>
        <p:nvPicPr>
          <p:cNvPr id="10" name="Picture 4" descr="A tractor with a fox on it&#10;&#10;Description automatically generated"/>
          <p:cNvPicPr/>
          <p:nvPr/>
        </p:nvPicPr>
        <p:blipFill>
          <a:blip r:embed="rId2"/>
          <a:stretch/>
        </p:blipFill>
        <p:spPr>
          <a:xfrm>
            <a:off x="0" y="5277240"/>
            <a:ext cx="4038120" cy="1580400"/>
          </a:xfrm>
          <a:prstGeom prst="rect">
            <a:avLst/>
          </a:prstGeom>
          <a:noFill/>
          <a:ln w="0">
            <a:noFill/>
          </a:ln>
        </p:spPr>
      </p:pic>
      <p:sp>
        <p:nvSpPr>
          <p:cNvPr id="11" name="PlaceHolder 1"/>
          <p:cNvSpPr>
            <a:spLocks noGrp="1"/>
          </p:cNvSpPr>
          <p:nvPr>
            <p:ph type="dt" idx="5"/>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12" name="PlaceHolder 2"/>
          <p:cNvSpPr>
            <a:spLocks noGrp="1"/>
          </p:cNvSpPr>
          <p:nvPr>
            <p:ph type="ftr" idx="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13" name="PlaceHolder 3"/>
          <p:cNvSpPr>
            <a:spLocks noGrp="1"/>
          </p:cNvSpPr>
          <p:nvPr>
            <p:ph type="sldNum" idx="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92BE0F33-7E48-4FEE-B88E-3A087C54D3FD}"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
        <p:nvSpPr>
          <p:cNvPr id="14" name="PlaceHolder 4"/>
          <p:cNvSpPr>
            <a:spLocks noGrp="1"/>
          </p:cNvSpPr>
          <p:nvPr>
            <p:ph type="title"/>
          </p:nvPr>
        </p:nvSpPr>
        <p:spPr>
          <a:xfrm>
            <a:off x="609480" y="273600"/>
            <a:ext cx="10972440" cy="1144800"/>
          </a:xfrm>
          <a:prstGeom prst="rect">
            <a:avLst/>
          </a:prstGeom>
          <a:noFill/>
          <a:ln w="0">
            <a:noFill/>
          </a:ln>
        </p:spPr>
        <p:txBody>
          <a:bodyPr lIns="0" tIns="0" rIns="0" bIns="0" anchor="ctr">
            <a:noAutofit/>
          </a:bodyPr>
          <a:lstStyle>
            <a:lvl1pPr indent="0" algn="l" defTabSz="914400">
              <a:lnSpc>
                <a:spcPct val="90000"/>
              </a:lnSpc>
              <a:buNone/>
              <a:defRPr lang="fr-FR" sz="4400" b="1" u="none" strike="noStrike">
                <a:solidFill>
                  <a:schemeClr val="dk1"/>
                </a:solidFill>
                <a:effectLst/>
                <a:uFillTx/>
                <a:latin typeface="Arial"/>
              </a:defRPr>
            </a:lvl1pPr>
          </a:lstStyle>
          <a:p>
            <a:pPr indent="0" algn="l" defTabSz="914400">
              <a:lnSpc>
                <a:spcPct val="90000"/>
              </a:lnSpc>
              <a:buNone/>
            </a:pPr>
            <a:r>
              <a:rPr lang="fr-FR" sz="4400" b="1" u="none" strike="noStrike">
                <a:solidFill>
                  <a:schemeClr val="dk1"/>
                </a:solidFill>
                <a:effectLst/>
                <a:uFillTx/>
                <a:latin typeface="Arial"/>
              </a:rPr>
              <a:t>Click to edit the title text format</a:t>
            </a:r>
            <a:endParaRPr lang="fr-FR" sz="4400" b="1" u="none" strike="noStrike">
              <a:solidFill>
                <a:schemeClr val="dk1"/>
              </a:solidFill>
              <a:effectLst/>
              <a:uFillTx/>
              <a:latin typeface="Arial"/>
            </a:endParaRPr>
          </a:p>
        </p:txBody>
      </p:sp>
      <p:sp>
        <p:nvSpPr>
          <p:cNvPr id="15" name="PlaceHolder 5"/>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lvl1pPr algn="l" defTabSz="914400">
              <a:lnSpc>
                <a:spcPct val="90000"/>
              </a:lnSpc>
              <a:spcBef>
                <a:spcPts val="1001"/>
              </a:spcBef>
              <a:buClr>
                <a:srgbClr val="E9792E"/>
              </a:buClr>
              <a:buFont typeface="Arial"/>
              <a:buChar char="•"/>
              <a:defRPr lang="fr-FR" sz="2800" b="0" u="none" strike="noStrike">
                <a:solidFill>
                  <a:schemeClr val="dk1"/>
                </a:solidFill>
                <a:effectLst/>
                <a:uFillTx/>
                <a:latin typeface="Arial"/>
              </a:defRPr>
            </a:lvl1pPr>
            <a:lvl2pPr lvl="1" algn="l" defTabSz="914400">
              <a:lnSpc>
                <a:spcPct val="90000"/>
              </a:lnSpc>
              <a:spcBef>
                <a:spcPts val="499"/>
              </a:spcBef>
              <a:buClr>
                <a:srgbClr val="000000"/>
              </a:buClr>
              <a:buSzPct val="75000"/>
              <a:buFont typeface="Symbol" charset="2"/>
              <a:buChar char=""/>
              <a:defRPr lang="fr-FR" sz="2400" b="0" u="none" strike="noStrike">
                <a:solidFill>
                  <a:schemeClr val="dk1"/>
                </a:solidFill>
                <a:effectLst/>
                <a:uFillTx/>
                <a:latin typeface="Arial"/>
              </a:defRPr>
            </a:lvl2pPr>
            <a:lvl3pPr lvl="2" algn="l" defTabSz="914400">
              <a:lnSpc>
                <a:spcPct val="90000"/>
              </a:lnSpc>
              <a:spcBef>
                <a:spcPts val="499"/>
              </a:spcBef>
              <a:buClr>
                <a:srgbClr val="000000"/>
              </a:buClr>
              <a:buSzPct val="45000"/>
              <a:buFont typeface="Wingdings" charset="2"/>
              <a:buChar char=""/>
              <a:defRPr lang="fr-FR" sz="2000" b="0" u="none" strike="noStrike">
                <a:solidFill>
                  <a:schemeClr val="dk1"/>
                </a:solidFill>
                <a:effectLst/>
                <a:uFillTx/>
                <a:latin typeface="Arial"/>
              </a:defRPr>
            </a:lvl3pPr>
            <a:lvl4pPr lvl="3" algn="l" defTabSz="914400">
              <a:lnSpc>
                <a:spcPct val="90000"/>
              </a:lnSpc>
              <a:spcBef>
                <a:spcPts val="499"/>
              </a:spcBef>
              <a:buClr>
                <a:srgbClr val="000000"/>
              </a:buClr>
              <a:buSzPct val="75000"/>
              <a:buFont typeface="Symbol" charset="2"/>
              <a:buChar char=""/>
              <a:defRPr lang="fr-FR" sz="1800" b="0" u="none" strike="noStrike">
                <a:solidFill>
                  <a:schemeClr val="dk1"/>
                </a:solidFill>
                <a:effectLst/>
                <a:uFillTx/>
                <a:latin typeface="Arial"/>
              </a:defRPr>
            </a:lvl4pPr>
            <a:lvl5pPr lvl="4" algn="l" defTabSz="914400">
              <a:lnSpc>
                <a:spcPct val="90000"/>
              </a:lnSpc>
              <a:spcBef>
                <a:spcPts val="499"/>
              </a:spcBef>
              <a:buClr>
                <a:srgbClr val="000000"/>
              </a:buClr>
              <a:buSzPct val="45000"/>
              <a:buFont typeface="Wingdings" charset="2"/>
              <a:buChar char=""/>
              <a:defRPr lang="fr-FR" sz="1800" b="0" u="none" strike="noStrike">
                <a:solidFill>
                  <a:schemeClr val="dk1"/>
                </a:solidFill>
                <a:effectLst/>
                <a:uFillTx/>
                <a:latin typeface="Arial"/>
              </a:defRPr>
            </a:lvl5pPr>
            <a:lvl6pPr lvl="5" algn="l" defTabSz="914400">
              <a:lnSpc>
                <a:spcPct val="90000"/>
              </a:lnSpc>
              <a:spcBef>
                <a:spcPts val="283"/>
              </a:spcBef>
              <a:buClr>
                <a:srgbClr val="000000"/>
              </a:buClr>
              <a:buSzPct val="45000"/>
              <a:buFont typeface="Wingdings" charset="2"/>
              <a:buChar char=""/>
              <a:defRPr lang="fr-FR" sz="2000" b="0" u="none" strike="noStrike">
                <a:solidFill>
                  <a:schemeClr val="dk1"/>
                </a:solidFill>
                <a:effectLst/>
                <a:uFillTx/>
                <a:latin typeface="Arial"/>
              </a:defRPr>
            </a:lvl6pPr>
            <a:lvl7pPr lvl="6" algn="l" defTabSz="914400">
              <a:lnSpc>
                <a:spcPct val="90000"/>
              </a:lnSpc>
              <a:spcBef>
                <a:spcPts val="283"/>
              </a:spcBef>
              <a:buClr>
                <a:srgbClr val="000000"/>
              </a:buClr>
              <a:buSzPct val="45000"/>
              <a:buFont typeface="Wingdings" charset="2"/>
              <a:buChar char=""/>
              <a:defRPr lang="fr-FR" sz="2000" b="0" u="none" strike="noStrike">
                <a:solidFill>
                  <a:schemeClr val="dk1"/>
                </a:solidFill>
                <a:effectLst/>
                <a:uFillTx/>
                <a:latin typeface="Arial"/>
              </a:defRPr>
            </a:lvl7pPr>
          </a:lstStyle>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rPr>
              <a:t>Click to edit the outline text format</a:t>
            </a:r>
            <a:endParaRPr lang="fr-FR" sz="2800" b="0" u="none" strike="noStrike">
              <a:solidFill>
                <a:schemeClr val="dk1"/>
              </a:solidFill>
              <a:effectLst/>
              <a:uFillTx/>
              <a:latin typeface="Arial"/>
            </a:endParaRPr>
          </a:p>
          <a:p>
            <a:pPr marL="864000" lvl="1" indent="-324000" algn="l" defTabSz="914400">
              <a:lnSpc>
                <a:spcPct val="90000"/>
              </a:lnSpc>
              <a:spcBef>
                <a:spcPts val="499"/>
              </a:spcBef>
              <a:buClr>
                <a:srgbClr val="000000"/>
              </a:buClr>
              <a:buSzPct val="75000"/>
              <a:buFont typeface="Symbol" charset="2"/>
              <a:buChar char=""/>
            </a:pPr>
            <a:r>
              <a:rPr lang="fr-FR" sz="2400" b="0" u="none" strike="noStrike">
                <a:solidFill>
                  <a:schemeClr val="dk1"/>
                </a:solidFill>
                <a:effectLst/>
                <a:uFillTx/>
                <a:latin typeface="Arial"/>
              </a:rPr>
              <a:t>Second Outline Level</a:t>
            </a:r>
            <a:endParaRPr lang="fr-FR" sz="2400" b="0" u="none" strike="noStrike">
              <a:solidFill>
                <a:schemeClr val="dk1"/>
              </a:solidFill>
              <a:effectLst/>
              <a:uFillTx/>
              <a:latin typeface="Arial"/>
            </a:endParaRPr>
          </a:p>
          <a:p>
            <a:pPr marL="1296000" lvl="2" indent="-288000" algn="l" defTabSz="914400">
              <a:lnSpc>
                <a:spcPct val="90000"/>
              </a:lnSpc>
              <a:spcBef>
                <a:spcPts val="499"/>
              </a:spcBef>
              <a:buClr>
                <a:srgbClr val="000000"/>
              </a:buClr>
              <a:buSzPct val="45000"/>
              <a:buFont typeface="Wingdings" charset="2"/>
              <a:buChar char=""/>
            </a:pPr>
            <a:r>
              <a:rPr lang="fr-FR" sz="2000" b="0" u="none" strike="noStrike">
                <a:solidFill>
                  <a:schemeClr val="dk1"/>
                </a:solidFill>
                <a:effectLst/>
                <a:uFillTx/>
                <a:latin typeface="Arial"/>
              </a:rPr>
              <a:t>Third Outline Level</a:t>
            </a:r>
            <a:endParaRPr lang="fr-FR" sz="2000" b="0" u="none" strike="noStrike">
              <a:solidFill>
                <a:schemeClr val="dk1"/>
              </a:solidFill>
              <a:effectLst/>
              <a:uFillTx/>
              <a:latin typeface="Arial"/>
            </a:endParaRPr>
          </a:p>
          <a:p>
            <a:pPr marL="1728000" lvl="3" indent="-216000" algn="l" defTabSz="914400">
              <a:lnSpc>
                <a:spcPct val="90000"/>
              </a:lnSpc>
              <a:spcBef>
                <a:spcPts val="499"/>
              </a:spcBef>
              <a:buClr>
                <a:srgbClr val="000000"/>
              </a:buClr>
              <a:buSzPct val="75000"/>
              <a:buFont typeface="Symbol" charset="2"/>
              <a:buChar char=""/>
            </a:pPr>
            <a:r>
              <a:rPr lang="fr-FR" sz="1800" b="0" u="none" strike="noStrike">
                <a:solidFill>
                  <a:schemeClr val="dk1"/>
                </a:solidFill>
                <a:effectLst/>
                <a:uFillTx/>
                <a:latin typeface="Arial"/>
              </a:rPr>
              <a:t>Fourth Outline Level</a:t>
            </a:r>
            <a:endParaRPr lang="fr-FR" sz="1800" b="0" u="none" strike="noStrike">
              <a:solidFill>
                <a:schemeClr val="dk1"/>
              </a:solidFill>
              <a:effectLst/>
              <a:uFillTx/>
              <a:latin typeface="Arial"/>
            </a:endParaRPr>
          </a:p>
          <a:p>
            <a:pPr marL="2160000" lvl="4" indent="-216000" algn="l" defTabSz="914400">
              <a:lnSpc>
                <a:spcPct val="90000"/>
              </a:lnSpc>
              <a:spcBef>
                <a:spcPts val="499"/>
              </a:spcBef>
              <a:buClr>
                <a:srgbClr val="000000"/>
              </a:buClr>
              <a:buSzPct val="45000"/>
              <a:buFont typeface="Wingdings" charset="2"/>
              <a:buChar char=""/>
            </a:pPr>
            <a:r>
              <a:rPr lang="fr-FR" sz="1800" b="0" u="none" strike="noStrike">
                <a:solidFill>
                  <a:schemeClr val="dk1"/>
                </a:solidFill>
                <a:effectLst/>
                <a:uFillTx/>
                <a:latin typeface="Arial"/>
              </a:rPr>
              <a:t>Fifth Outline Level</a:t>
            </a:r>
            <a:endParaRPr lang="fr-FR" sz="1800" b="0" u="none" strike="noStrike">
              <a:solidFill>
                <a:schemeClr val="dk1"/>
              </a:solidFill>
              <a:effectLst/>
              <a:uFillTx/>
              <a:latin typeface="Arial"/>
            </a:endParaRPr>
          </a:p>
          <a:p>
            <a:pPr marL="2592000" lvl="5" indent="-216000" algn="l" defTabSz="914400">
              <a:lnSpc>
                <a:spcPct val="90000"/>
              </a:lnSpc>
              <a:spcBef>
                <a:spcPts val="283"/>
              </a:spcBef>
              <a:buClr>
                <a:srgbClr val="000000"/>
              </a:buClr>
              <a:buSzPct val="45000"/>
              <a:buFont typeface="Wingdings" charset="2"/>
              <a:buChar char=""/>
            </a:pPr>
            <a:r>
              <a:rPr lang="fr-FR" sz="2000" b="0" u="none" strike="noStrike">
                <a:solidFill>
                  <a:schemeClr val="dk1"/>
                </a:solidFill>
                <a:effectLst/>
                <a:uFillTx/>
                <a:latin typeface="Arial"/>
              </a:rPr>
              <a:t>Sixth Outline Level</a:t>
            </a:r>
            <a:endParaRPr lang="fr-FR" sz="2000" b="0" u="none" strike="noStrike">
              <a:solidFill>
                <a:schemeClr val="dk1"/>
              </a:solidFill>
              <a:effectLst/>
              <a:uFillTx/>
              <a:latin typeface="Arial"/>
            </a:endParaRPr>
          </a:p>
          <a:p>
            <a:pPr marL="3024000" lvl="6" indent="-216000" algn="l" defTabSz="914400">
              <a:lnSpc>
                <a:spcPct val="90000"/>
              </a:lnSpc>
              <a:spcBef>
                <a:spcPts val="283"/>
              </a:spcBef>
              <a:buClr>
                <a:srgbClr val="000000"/>
              </a:buClr>
              <a:buSzPct val="45000"/>
              <a:buFont typeface="Wingdings" charset="2"/>
              <a:buChar char=""/>
            </a:pPr>
            <a:r>
              <a:rPr lang="fr-FR" sz="2000" b="0" u="none" strike="noStrike">
                <a:solidFill>
                  <a:schemeClr val="dk1"/>
                </a:solidFill>
                <a:effectLst/>
                <a:uFillTx/>
                <a:latin typeface="Arial"/>
              </a:rPr>
              <a:t>Seventh Outline Level</a:t>
            </a:r>
            <a:endParaRPr lang="fr-FR" sz="2000" b="0" u="none" strike="noStrike">
              <a:solidFill>
                <a:schemeClr val="dk1"/>
              </a:solidFill>
              <a:effectLst/>
              <a:uFillTx/>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 preserve="1">
  <p:cSld name="Cover 2">
    <p:bg>
      <p:bgPr>
        <a:blipFill rotWithShape="0">
          <a:blip r:embed="rId2"/>
          <a:stretch/>
        </a:blipFill>
      </p:bgPr>
    </p:bg>
    <p:spTree>
      <p:nvGrpSpPr>
        <p:cNvPr id="1" name=""/>
        <p:cNvGrpSpPr/>
        <p:nvPr/>
      </p:nvGrpSpPr>
      <p:grpSpPr>
        <a:xfrm>
          <a:off x="0" y="0"/>
          <a:ext cx="0" cy="0"/>
          <a:chOff x="0" y="0"/>
          <a:chExt cx="0" cy="0"/>
        </a:xfrm>
      </p:grpSpPr>
      <p:sp>
        <p:nvSpPr>
          <p:cNvPr id="16" name="PlaceHolder 1"/>
          <p:cNvSpPr>
            <a:spLocks noGrp="1"/>
          </p:cNvSpPr>
          <p:nvPr>
            <p:ph type="title" hasCustomPrompt="1"/>
          </p:nvPr>
        </p:nvSpPr>
        <p:spPr>
          <a:xfrm>
            <a:off x="622080" y="2220840"/>
            <a:ext cx="7199640" cy="1799640"/>
          </a:xfrm>
          <a:prstGeom prst="rect">
            <a:avLst/>
          </a:prstGeom>
          <a:noFill/>
          <a:ln w="0">
            <a:noFill/>
          </a:ln>
        </p:spPr>
        <p:txBody>
          <a:bodyPr lIns="0" tIns="54000" rIns="0" bIns="54000" anchor="b">
            <a:normAutofit/>
          </a:bodyPr>
          <a:lstStyle>
            <a:lvl1pPr indent="0" algn="l" defTabSz="914400">
              <a:lnSpc>
                <a:spcPct val="90000"/>
              </a:lnSpc>
              <a:buNone/>
              <a:defRPr lang="fr-FR" sz="4800" b="1" u="none" strike="noStrike">
                <a:solidFill>
                  <a:schemeClr val="accent3"/>
                </a:solidFill>
                <a:effectLst/>
                <a:uFillTx/>
                <a:latin typeface="Arial"/>
                <a:ea typeface="Arial"/>
              </a:defRPr>
            </a:lvl1pPr>
          </a:lstStyle>
          <a:p>
            <a:pPr indent="0" algn="l" defTabSz="914400">
              <a:lnSpc>
                <a:spcPct val="90000"/>
              </a:lnSpc>
              <a:buNone/>
            </a:pPr>
            <a:r>
              <a:rPr lang="fr-FR" sz="4800" b="1" u="none" strike="noStrike">
                <a:solidFill>
                  <a:schemeClr val="accent3"/>
                </a:solidFill>
                <a:effectLst/>
                <a:uFillTx/>
                <a:latin typeface="Arial"/>
                <a:ea typeface="Arial"/>
              </a:rPr>
              <a:t>Click to add title</a:t>
            </a:r>
            <a:endParaRPr lang="fr-FR" sz="4800" b="1" u="none" strike="noStrike">
              <a:solidFill>
                <a:schemeClr val="accent3"/>
              </a:solidFill>
              <a:effectLst/>
              <a:uFillTx/>
              <a:latin typeface="Arial"/>
            </a:endParaRPr>
          </a:p>
        </p:txBody>
      </p:sp>
      <p:sp>
        <p:nvSpPr>
          <p:cNvPr id="17" name="PlaceHolder 2"/>
          <p:cNvSpPr>
            <a:spLocks noGrp="1"/>
          </p:cNvSpPr>
          <p:nvPr>
            <p:ph type="dt" idx="8"/>
          </p:nvPr>
        </p:nvSpPr>
        <p:spPr>
          <a:xfrm>
            <a:off x="8820000" y="622404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US" sz="1800" b="0" u="none" strike="noStrike">
                <a:solidFill>
                  <a:schemeClr val="dk2"/>
                </a:solidFill>
                <a:effectLst/>
                <a:uFillTx/>
                <a:latin typeface="Arial"/>
                <a:ea typeface="Arial"/>
              </a:defRPr>
            </a:lvl1pPr>
          </a:lstStyle>
          <a:p>
            <a:pPr indent="0" algn="r" defTabSz="914400">
              <a:lnSpc>
                <a:spcPct val="100000"/>
              </a:lnSpc>
              <a:buNone/>
            </a:pPr>
            <a:r>
              <a:rPr lang="en-US" sz="1800" b="0" u="none" strike="noStrike">
                <a:solidFill>
                  <a:schemeClr val="dk2"/>
                </a:solidFill>
                <a:effectLst/>
                <a:uFillTx/>
                <a:latin typeface="Arial"/>
                <a:ea typeface="Arial"/>
              </a:rPr>
              <a:t>&lt;date/time&gt;</a:t>
            </a:r>
            <a:endParaRPr lang="en-GB" sz="1800" b="0" u="none" strike="noStrike">
              <a:solidFill>
                <a:srgbClr val="FFFFFF"/>
              </a:solidFill>
              <a:effectLst/>
              <a:uFillTx/>
              <a:latin typeface="Times New Roman"/>
            </a:endParaRPr>
          </a:p>
        </p:txBody>
      </p:sp>
      <p:sp>
        <p:nvSpPr>
          <p:cNvPr id="18" name="PlaceHolder 3"/>
          <p:cNvSpPr>
            <a:spLocks noGrp="1"/>
          </p:cNvSpPr>
          <p:nvPr>
            <p:ph type="body"/>
          </p:nvPr>
        </p:nvSpPr>
        <p:spPr>
          <a:xfrm>
            <a:off x="609480" y="1604520"/>
            <a:ext cx="10972440" cy="3977280"/>
          </a:xfrm>
          <a:prstGeom prst="rect">
            <a:avLst/>
          </a:prstGeom>
          <a:noFill/>
          <a:ln w="0">
            <a:noFill/>
          </a:ln>
        </p:spPr>
        <p:txBody>
          <a:bodyPr lIns="0" tIns="0" rIns="0" bIns="0" anchor="t">
            <a:normAutofit/>
          </a:bodyPr>
          <a:lstStyle>
            <a:lvl1pPr algn="l" defTabSz="914400">
              <a:lnSpc>
                <a:spcPct val="90000"/>
              </a:lnSpc>
              <a:spcBef>
                <a:spcPts val="1001"/>
              </a:spcBef>
              <a:buClr>
                <a:srgbClr val="E9792E"/>
              </a:buClr>
              <a:buFont typeface="Arial"/>
              <a:buChar char="•"/>
              <a:defRPr lang="fr-FR" sz="2800" b="0" u="none" strike="noStrike">
                <a:solidFill>
                  <a:schemeClr val="dk1"/>
                </a:solidFill>
                <a:effectLst/>
                <a:uFillTx/>
                <a:latin typeface="Arial"/>
              </a:defRPr>
            </a:lvl1pPr>
            <a:lvl2pPr lvl="1" algn="l" defTabSz="914400">
              <a:lnSpc>
                <a:spcPct val="90000"/>
              </a:lnSpc>
              <a:spcBef>
                <a:spcPts val="499"/>
              </a:spcBef>
              <a:buClr>
                <a:srgbClr val="FFFFFF"/>
              </a:buClr>
              <a:buSzPct val="75000"/>
              <a:buFont typeface="Symbol" charset="2"/>
              <a:buChar char=""/>
              <a:defRPr lang="fr-FR" sz="2400" b="0" u="none" strike="noStrike">
                <a:solidFill>
                  <a:schemeClr val="dk1"/>
                </a:solidFill>
                <a:effectLst/>
                <a:uFillTx/>
                <a:latin typeface="Arial"/>
              </a:defRPr>
            </a:lvl2pPr>
            <a:lvl3pPr lvl="2" algn="l" defTabSz="914400">
              <a:lnSpc>
                <a:spcPct val="90000"/>
              </a:lnSpc>
              <a:spcBef>
                <a:spcPts val="499"/>
              </a:spcBef>
              <a:buClr>
                <a:srgbClr val="FFFFFF"/>
              </a:buClr>
              <a:buSzPct val="45000"/>
              <a:buFont typeface="Wingdings" charset="2"/>
              <a:buChar char=""/>
              <a:defRPr lang="fr-FR" sz="2000" b="0" u="none" strike="noStrike">
                <a:solidFill>
                  <a:schemeClr val="dk1"/>
                </a:solidFill>
                <a:effectLst/>
                <a:uFillTx/>
                <a:latin typeface="Arial"/>
              </a:defRPr>
            </a:lvl3pPr>
            <a:lvl4pPr lvl="3" algn="l" defTabSz="914400">
              <a:lnSpc>
                <a:spcPct val="90000"/>
              </a:lnSpc>
              <a:spcBef>
                <a:spcPts val="499"/>
              </a:spcBef>
              <a:buClr>
                <a:srgbClr val="FFFFFF"/>
              </a:buClr>
              <a:buSzPct val="75000"/>
              <a:buFont typeface="Symbol" charset="2"/>
              <a:buChar char=""/>
              <a:defRPr lang="fr-FR" sz="1800" b="0" u="none" strike="noStrike">
                <a:solidFill>
                  <a:schemeClr val="dk1"/>
                </a:solidFill>
                <a:effectLst/>
                <a:uFillTx/>
                <a:latin typeface="Arial"/>
              </a:defRPr>
            </a:lvl4pPr>
            <a:lvl5pPr lvl="4" algn="l" defTabSz="914400">
              <a:lnSpc>
                <a:spcPct val="90000"/>
              </a:lnSpc>
              <a:spcBef>
                <a:spcPts val="499"/>
              </a:spcBef>
              <a:buClr>
                <a:srgbClr val="FFFFFF"/>
              </a:buClr>
              <a:buSzPct val="45000"/>
              <a:buFont typeface="Wingdings" charset="2"/>
              <a:buChar char=""/>
              <a:defRPr lang="fr-FR" sz="1800" b="0" u="none" strike="noStrike">
                <a:solidFill>
                  <a:schemeClr val="dk1"/>
                </a:solidFill>
                <a:effectLst/>
                <a:uFillTx/>
                <a:latin typeface="Arial"/>
              </a:defRPr>
            </a:lvl5pPr>
            <a:lvl6pPr lvl="5" algn="l" defTabSz="914400">
              <a:lnSpc>
                <a:spcPct val="90000"/>
              </a:lnSpc>
              <a:spcBef>
                <a:spcPts val="283"/>
              </a:spcBef>
              <a:buClr>
                <a:srgbClr val="FFFFFF"/>
              </a:buClr>
              <a:buSzPct val="45000"/>
              <a:buFont typeface="Wingdings" charset="2"/>
              <a:buChar char=""/>
              <a:defRPr lang="fr-FR" sz="2000" b="0" u="none" strike="noStrike">
                <a:solidFill>
                  <a:schemeClr val="dk1"/>
                </a:solidFill>
                <a:effectLst/>
                <a:uFillTx/>
                <a:latin typeface="Arial"/>
              </a:defRPr>
            </a:lvl6pPr>
            <a:lvl7pPr lvl="6" algn="l" defTabSz="914400">
              <a:lnSpc>
                <a:spcPct val="90000"/>
              </a:lnSpc>
              <a:spcBef>
                <a:spcPts val="283"/>
              </a:spcBef>
              <a:buClr>
                <a:srgbClr val="FFFFFF"/>
              </a:buClr>
              <a:buSzPct val="45000"/>
              <a:buFont typeface="Wingdings" charset="2"/>
              <a:buChar char=""/>
              <a:defRPr lang="fr-FR" sz="2000" b="0" u="none" strike="noStrike">
                <a:solidFill>
                  <a:schemeClr val="dk1"/>
                </a:solidFill>
                <a:effectLst/>
                <a:uFillTx/>
                <a:latin typeface="Arial"/>
              </a:defRPr>
            </a:lvl7pPr>
          </a:lstStyle>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rPr>
              <a:t>Click to edit the outline text format</a:t>
            </a:r>
            <a:endParaRPr lang="fr-FR" sz="2800" b="0" u="none" strike="noStrike">
              <a:solidFill>
                <a:schemeClr val="dk1"/>
              </a:solidFill>
              <a:effectLst/>
              <a:uFillTx/>
              <a:latin typeface="Arial"/>
            </a:endParaRPr>
          </a:p>
          <a:p>
            <a:pPr marL="864000" lvl="1" indent="-324000" algn="l" defTabSz="914400">
              <a:lnSpc>
                <a:spcPct val="90000"/>
              </a:lnSpc>
              <a:spcBef>
                <a:spcPts val="499"/>
              </a:spcBef>
              <a:buClr>
                <a:srgbClr val="FFFFFF"/>
              </a:buClr>
              <a:buSzPct val="75000"/>
              <a:buFont typeface="Symbol" charset="2"/>
              <a:buChar char=""/>
            </a:pPr>
            <a:r>
              <a:rPr lang="fr-FR" sz="2400" b="0" u="none" strike="noStrike">
                <a:solidFill>
                  <a:schemeClr val="dk1"/>
                </a:solidFill>
                <a:effectLst/>
                <a:uFillTx/>
                <a:latin typeface="Arial"/>
              </a:rPr>
              <a:t>Second Outline Level</a:t>
            </a:r>
            <a:endParaRPr lang="fr-FR" sz="2400" b="0" u="none" strike="noStrike">
              <a:solidFill>
                <a:schemeClr val="dk1"/>
              </a:solidFill>
              <a:effectLst/>
              <a:uFillTx/>
              <a:latin typeface="Arial"/>
            </a:endParaRPr>
          </a:p>
          <a:p>
            <a:pPr marL="1296000" lvl="2" indent="-288000" algn="l" defTabSz="914400">
              <a:lnSpc>
                <a:spcPct val="90000"/>
              </a:lnSpc>
              <a:spcBef>
                <a:spcPts val="499"/>
              </a:spcBef>
              <a:buClr>
                <a:srgbClr val="FFFFFF"/>
              </a:buClr>
              <a:buSzPct val="45000"/>
              <a:buFont typeface="Wingdings" charset="2"/>
              <a:buChar char=""/>
            </a:pPr>
            <a:r>
              <a:rPr lang="fr-FR" sz="2000" b="0" u="none" strike="noStrike">
                <a:solidFill>
                  <a:schemeClr val="dk1"/>
                </a:solidFill>
                <a:effectLst/>
                <a:uFillTx/>
                <a:latin typeface="Arial"/>
              </a:rPr>
              <a:t>Third Outline Level</a:t>
            </a:r>
            <a:endParaRPr lang="fr-FR" sz="2000" b="0" u="none" strike="noStrike">
              <a:solidFill>
                <a:schemeClr val="dk1"/>
              </a:solidFill>
              <a:effectLst/>
              <a:uFillTx/>
              <a:latin typeface="Arial"/>
            </a:endParaRPr>
          </a:p>
          <a:p>
            <a:pPr marL="1728000" lvl="3" indent="-216000" algn="l" defTabSz="914400">
              <a:lnSpc>
                <a:spcPct val="90000"/>
              </a:lnSpc>
              <a:spcBef>
                <a:spcPts val="499"/>
              </a:spcBef>
              <a:buClr>
                <a:srgbClr val="FFFFFF"/>
              </a:buClr>
              <a:buSzPct val="75000"/>
              <a:buFont typeface="Symbol" charset="2"/>
              <a:buChar char=""/>
            </a:pPr>
            <a:r>
              <a:rPr lang="fr-FR" sz="1800" b="0" u="none" strike="noStrike">
                <a:solidFill>
                  <a:schemeClr val="dk1"/>
                </a:solidFill>
                <a:effectLst/>
                <a:uFillTx/>
                <a:latin typeface="Arial"/>
              </a:rPr>
              <a:t>Fourth Outline Level</a:t>
            </a:r>
            <a:endParaRPr lang="fr-FR" sz="1800" b="0" u="none" strike="noStrike">
              <a:solidFill>
                <a:schemeClr val="dk1"/>
              </a:solidFill>
              <a:effectLst/>
              <a:uFillTx/>
              <a:latin typeface="Arial"/>
            </a:endParaRPr>
          </a:p>
          <a:p>
            <a:pPr marL="2160000" lvl="4" indent="-216000" algn="l" defTabSz="914400">
              <a:lnSpc>
                <a:spcPct val="90000"/>
              </a:lnSpc>
              <a:spcBef>
                <a:spcPts val="499"/>
              </a:spcBef>
              <a:buClr>
                <a:srgbClr val="FFFFFF"/>
              </a:buClr>
              <a:buSzPct val="45000"/>
              <a:buFont typeface="Wingdings" charset="2"/>
              <a:buChar char=""/>
            </a:pPr>
            <a:r>
              <a:rPr lang="fr-FR" sz="1800" b="0" u="none" strike="noStrike">
                <a:solidFill>
                  <a:schemeClr val="dk1"/>
                </a:solidFill>
                <a:effectLst/>
                <a:uFillTx/>
                <a:latin typeface="Arial"/>
              </a:rPr>
              <a:t>Fifth Outline Level</a:t>
            </a:r>
            <a:endParaRPr lang="fr-FR" sz="1800" b="0" u="none" strike="noStrike">
              <a:solidFill>
                <a:schemeClr val="dk1"/>
              </a:solidFill>
              <a:effectLst/>
              <a:uFillTx/>
              <a:latin typeface="Arial"/>
            </a:endParaRPr>
          </a:p>
          <a:p>
            <a:pPr marL="2592000" lvl="5" indent="-216000" algn="l" defTabSz="914400">
              <a:lnSpc>
                <a:spcPct val="90000"/>
              </a:lnSpc>
              <a:spcBef>
                <a:spcPts val="283"/>
              </a:spcBef>
              <a:buClr>
                <a:srgbClr val="FFFFFF"/>
              </a:buClr>
              <a:buSzPct val="45000"/>
              <a:buFont typeface="Wingdings" charset="2"/>
              <a:buChar char=""/>
            </a:pPr>
            <a:r>
              <a:rPr lang="fr-FR" sz="2000" b="0" u="none" strike="noStrike">
                <a:solidFill>
                  <a:schemeClr val="dk1"/>
                </a:solidFill>
                <a:effectLst/>
                <a:uFillTx/>
                <a:latin typeface="Arial"/>
              </a:rPr>
              <a:t>Sixth Outline Level</a:t>
            </a:r>
            <a:endParaRPr lang="fr-FR" sz="2000" b="0" u="none" strike="noStrike">
              <a:solidFill>
                <a:schemeClr val="dk1"/>
              </a:solidFill>
              <a:effectLst/>
              <a:uFillTx/>
              <a:latin typeface="Arial"/>
            </a:endParaRPr>
          </a:p>
          <a:p>
            <a:pPr marL="3024000" lvl="6" indent="-216000" algn="l" defTabSz="914400">
              <a:lnSpc>
                <a:spcPct val="90000"/>
              </a:lnSpc>
              <a:spcBef>
                <a:spcPts val="283"/>
              </a:spcBef>
              <a:buClr>
                <a:srgbClr val="FFFFFF"/>
              </a:buClr>
              <a:buSzPct val="45000"/>
              <a:buFont typeface="Wingdings" charset="2"/>
              <a:buChar char=""/>
            </a:pPr>
            <a:r>
              <a:rPr lang="fr-FR" sz="2000" b="0" u="none" strike="noStrike">
                <a:solidFill>
                  <a:schemeClr val="dk1"/>
                </a:solidFill>
                <a:effectLst/>
                <a:uFillTx/>
                <a:latin typeface="Arial"/>
              </a:rPr>
              <a:t>Seventh Outline Level</a:t>
            </a:r>
            <a:endParaRPr lang="fr-FR" sz="2000" b="0" u="none" strike="noStrike">
              <a:solidFill>
                <a:schemeClr val="dk1"/>
              </a:solidFill>
              <a:effectLst/>
              <a:uFillTx/>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title 1">
    <p:bg>
      <p:bgPr>
        <a:blipFill rotWithShape="0">
          <a:blip r:embed="rId2"/>
          <a:stretch/>
        </a:blipFill>
      </p:bgPr>
    </p:bg>
    <p:spTree>
      <p:nvGrpSpPr>
        <p:cNvPr id="1" name=""/>
        <p:cNvGrpSpPr/>
        <p:nvPr/>
      </p:nvGrpSpPr>
      <p:grpSpPr>
        <a:xfrm>
          <a:off x="0" y="0"/>
          <a:ext cx="0" cy="0"/>
          <a:chOff x="0" y="0"/>
          <a:chExt cx="0" cy="0"/>
        </a:xfrm>
      </p:grpSpPr>
      <p:sp>
        <p:nvSpPr>
          <p:cNvPr id="19" name="PlaceHolder 1"/>
          <p:cNvSpPr>
            <a:spLocks noGrp="1"/>
          </p:cNvSpPr>
          <p:nvPr>
            <p:ph type="title" hasCustomPrompt="1"/>
          </p:nvPr>
        </p:nvSpPr>
        <p:spPr>
          <a:xfrm>
            <a:off x="831960" y="1080360"/>
            <a:ext cx="10515240" cy="2852280"/>
          </a:xfrm>
          <a:prstGeom prst="rect">
            <a:avLst/>
          </a:prstGeom>
          <a:noFill/>
          <a:ln w="0">
            <a:noFill/>
          </a:ln>
        </p:spPr>
        <p:txBody>
          <a:bodyPr lIns="91440" tIns="45720" rIns="91440" bIns="45720" anchor="b">
            <a:noAutofit/>
          </a:bodyPr>
          <a:lstStyle>
            <a:lvl1pPr indent="0" algn="l" defTabSz="914400">
              <a:lnSpc>
                <a:spcPct val="90000"/>
              </a:lnSpc>
              <a:buNone/>
              <a:defRPr lang="fr-FR" sz="6000" b="1" u="none" strike="noStrike">
                <a:solidFill>
                  <a:schemeClr val="dk2"/>
                </a:solidFill>
                <a:effectLst/>
                <a:uFillTx/>
                <a:latin typeface="Arial"/>
                <a:ea typeface="Arial"/>
              </a:defRPr>
            </a:lvl1pPr>
          </a:lstStyle>
          <a:p>
            <a:pPr indent="0" algn="l" defTabSz="914400">
              <a:lnSpc>
                <a:spcPct val="90000"/>
              </a:lnSpc>
              <a:buNone/>
            </a:pPr>
            <a:r>
              <a:rPr lang="fr-FR" sz="6000" b="1" u="none" strike="noStrike">
                <a:solidFill>
                  <a:schemeClr val="dk2"/>
                </a:solidFill>
                <a:effectLst/>
                <a:uFillTx/>
                <a:latin typeface="Arial"/>
                <a:ea typeface="Arial"/>
              </a:rPr>
              <a:t>Click to add title</a:t>
            </a:r>
            <a:endParaRPr lang="fr-FR" sz="6000" b="1" u="none" strike="noStrike">
              <a:solidFill>
                <a:schemeClr val="dk2"/>
              </a:solidFill>
              <a:effectLst/>
              <a:uFillTx/>
              <a:latin typeface="Arial"/>
            </a:endParaRPr>
          </a:p>
        </p:txBody>
      </p:sp>
      <p:sp>
        <p:nvSpPr>
          <p:cNvPr id="20" name="PlaceHolder 2"/>
          <p:cNvSpPr>
            <a:spLocks noGrp="1"/>
          </p:cNvSpPr>
          <p:nvPr>
            <p:ph type="body" hasCustomPrompt="1"/>
          </p:nvPr>
        </p:nvSpPr>
        <p:spPr>
          <a:xfrm>
            <a:off x="831960" y="3960000"/>
            <a:ext cx="10515240" cy="149976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fr-FR" sz="2400" b="0" u="none" strike="noStrike">
                <a:solidFill>
                  <a:schemeClr val="dk2"/>
                </a:solidFill>
                <a:effectLst/>
                <a:uFillTx/>
                <a:latin typeface="Arial"/>
                <a:ea typeface="Arial"/>
              </a:defRPr>
            </a:lvl1pPr>
          </a:lstStyle>
          <a:p>
            <a:pPr indent="0" algn="l" defTabSz="914400">
              <a:lnSpc>
                <a:spcPct val="90000"/>
              </a:lnSpc>
              <a:spcBef>
                <a:spcPts val="1001"/>
              </a:spcBef>
              <a:buNone/>
              <a:tabLst>
                <a:tab pos="0" algn="l"/>
              </a:tabLst>
            </a:pPr>
            <a:r>
              <a:rPr lang="fr-FR" sz="2400" b="0" u="none" strike="noStrike">
                <a:solidFill>
                  <a:schemeClr val="dk2"/>
                </a:solidFill>
                <a:effectLst/>
                <a:uFillTx/>
                <a:latin typeface="Arial"/>
                <a:ea typeface="Arial"/>
              </a:rPr>
              <a:t>Click to add text</a:t>
            </a:r>
            <a:endParaRPr lang="fr-FR" sz="2400" b="0" u="none" strike="noStrike">
              <a:solidFill>
                <a:schemeClr val="dk2"/>
              </a:solidFill>
              <a:effectLst/>
              <a:uFillTx/>
              <a:latin typeface="Arial"/>
            </a:endParaRPr>
          </a:p>
        </p:txBody>
      </p:sp>
      <p:sp>
        <p:nvSpPr>
          <p:cNvPr id="21" name="PlaceHolder 3"/>
          <p:cNvSpPr>
            <a:spLocks noGrp="1"/>
          </p:cNvSpPr>
          <p:nvPr>
            <p:ph type="dt" idx="9"/>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22" name="PlaceHolder 4"/>
          <p:cNvSpPr>
            <a:spLocks noGrp="1"/>
          </p:cNvSpPr>
          <p:nvPr>
            <p:ph type="ftr" idx="10"/>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23" name="PlaceHolder 5"/>
          <p:cNvSpPr>
            <a:spLocks noGrp="1"/>
          </p:cNvSpPr>
          <p:nvPr>
            <p:ph type="sldNum" idx="1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6A60A861-6426-491C-A51D-390FBD7AB303}"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Section title 2">
    <p:bg>
      <p:bgPr>
        <a:blipFill rotWithShape="0">
          <a:blip r:embed="rId2"/>
          <a:stretch/>
        </a:blipFill>
      </p:bgPr>
    </p:bg>
    <p:spTree>
      <p:nvGrpSpPr>
        <p:cNvPr id="1" name=""/>
        <p:cNvGrpSpPr/>
        <p:nvPr/>
      </p:nvGrpSpPr>
      <p:grpSpPr>
        <a:xfrm>
          <a:off x="0" y="0"/>
          <a:ext cx="0" cy="0"/>
          <a:chOff x="0" y="0"/>
          <a:chExt cx="0" cy="0"/>
        </a:xfrm>
      </p:grpSpPr>
      <p:sp>
        <p:nvSpPr>
          <p:cNvPr id="24" name="PlaceHolder 1"/>
          <p:cNvSpPr>
            <a:spLocks noGrp="1"/>
          </p:cNvSpPr>
          <p:nvPr>
            <p:ph type="title" hasCustomPrompt="1"/>
          </p:nvPr>
        </p:nvSpPr>
        <p:spPr>
          <a:xfrm>
            <a:off x="831960" y="1080360"/>
            <a:ext cx="10515240" cy="2852280"/>
          </a:xfrm>
          <a:prstGeom prst="rect">
            <a:avLst/>
          </a:prstGeom>
          <a:noFill/>
          <a:ln w="0">
            <a:noFill/>
          </a:ln>
        </p:spPr>
        <p:txBody>
          <a:bodyPr lIns="91440" tIns="45720" rIns="91440" bIns="45720" anchor="b">
            <a:noAutofit/>
          </a:bodyPr>
          <a:lstStyle>
            <a:lvl1pPr indent="0" algn="l" defTabSz="914400">
              <a:lnSpc>
                <a:spcPct val="90000"/>
              </a:lnSpc>
              <a:buNone/>
              <a:defRPr lang="fr-FR" sz="6000" b="1" u="none" strike="noStrike">
                <a:solidFill>
                  <a:schemeClr val="lt2"/>
                </a:solidFill>
                <a:effectLst/>
                <a:uFillTx/>
                <a:latin typeface="Arial"/>
                <a:ea typeface="Arial"/>
              </a:defRPr>
            </a:lvl1pPr>
          </a:lstStyle>
          <a:p>
            <a:pPr indent="0" algn="l" defTabSz="914400">
              <a:lnSpc>
                <a:spcPct val="90000"/>
              </a:lnSpc>
              <a:buNone/>
            </a:pPr>
            <a:r>
              <a:rPr lang="fr-FR" sz="6000" b="1" u="none" strike="noStrike">
                <a:solidFill>
                  <a:schemeClr val="lt2"/>
                </a:solidFill>
                <a:effectLst/>
                <a:uFillTx/>
                <a:latin typeface="Arial"/>
                <a:ea typeface="Arial"/>
              </a:rPr>
              <a:t>Click to add title</a:t>
            </a:r>
            <a:endParaRPr lang="fr-FR" sz="6000" b="1" u="none" strike="noStrike">
              <a:solidFill>
                <a:schemeClr val="lt2"/>
              </a:solidFill>
              <a:effectLst/>
              <a:uFillTx/>
              <a:latin typeface="Arial"/>
            </a:endParaRPr>
          </a:p>
        </p:txBody>
      </p:sp>
      <p:sp>
        <p:nvSpPr>
          <p:cNvPr id="25" name="PlaceHolder 2"/>
          <p:cNvSpPr>
            <a:spLocks noGrp="1"/>
          </p:cNvSpPr>
          <p:nvPr>
            <p:ph type="body" hasCustomPrompt="1"/>
          </p:nvPr>
        </p:nvSpPr>
        <p:spPr>
          <a:xfrm>
            <a:off x="831960" y="3960000"/>
            <a:ext cx="10515240" cy="1499760"/>
          </a:xfrm>
          <a:prstGeom prst="rect">
            <a:avLst/>
          </a:prstGeom>
          <a:noFill/>
          <a:ln w="0">
            <a:noFill/>
          </a:ln>
        </p:spPr>
        <p:txBody>
          <a:bodyPr lIns="91440" tIns="45720" rIns="91440" bIns="45720" anchor="t">
            <a:noAutofit/>
          </a:bodyPr>
          <a:lstStyle>
            <a:lvl1pPr indent="0" algn="l" defTabSz="914400">
              <a:lnSpc>
                <a:spcPct val="90000"/>
              </a:lnSpc>
              <a:spcBef>
                <a:spcPts val="1001"/>
              </a:spcBef>
              <a:buNone/>
              <a:tabLst>
                <a:tab pos="0" algn="l"/>
              </a:tabLst>
              <a:defRPr lang="fr-FR" sz="2400" b="0" u="none" strike="noStrike">
                <a:solidFill>
                  <a:schemeClr val="lt2"/>
                </a:solidFill>
                <a:effectLst/>
                <a:uFillTx/>
                <a:latin typeface="Arial"/>
                <a:ea typeface="Arial"/>
              </a:defRPr>
            </a:lvl1pPr>
          </a:lstStyle>
          <a:p>
            <a:pPr indent="0" algn="l" defTabSz="914400">
              <a:lnSpc>
                <a:spcPct val="90000"/>
              </a:lnSpc>
              <a:spcBef>
                <a:spcPts val="1001"/>
              </a:spcBef>
              <a:buNone/>
              <a:tabLst>
                <a:tab pos="0" algn="l"/>
              </a:tabLst>
            </a:pPr>
            <a:r>
              <a:rPr lang="fr-FR" sz="2400" b="0" u="none" strike="noStrike">
                <a:solidFill>
                  <a:schemeClr val="lt2"/>
                </a:solidFill>
                <a:effectLst/>
                <a:uFillTx/>
                <a:latin typeface="Arial"/>
                <a:ea typeface="Arial"/>
              </a:rPr>
              <a:t>Click to add text</a:t>
            </a:r>
            <a:endParaRPr lang="fr-FR" sz="2400" b="0" u="none" strike="noStrike">
              <a:solidFill>
                <a:schemeClr val="lt2"/>
              </a:solidFill>
              <a:effectLst/>
              <a:uFillTx/>
              <a:latin typeface="Arial"/>
            </a:endParaRPr>
          </a:p>
        </p:txBody>
      </p:sp>
      <p:sp>
        <p:nvSpPr>
          <p:cNvPr id="26" name="PlaceHolder 3"/>
          <p:cNvSpPr>
            <a:spLocks noGrp="1"/>
          </p:cNvSpPr>
          <p:nvPr>
            <p:ph type="dt" idx="12"/>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lt2"/>
                </a:solidFill>
                <a:effectLst/>
                <a:uFillTx/>
                <a:latin typeface="Arial"/>
                <a:ea typeface="Arial"/>
              </a:defRPr>
            </a:lvl1pPr>
          </a:lstStyle>
          <a:p>
            <a:pPr indent="0" algn="l" defTabSz="914400">
              <a:lnSpc>
                <a:spcPct val="100000"/>
              </a:lnSpc>
              <a:buNone/>
            </a:pPr>
            <a:r>
              <a:rPr lang="en-US" sz="1400" b="0" u="none" strike="noStrike">
                <a:solidFill>
                  <a:schemeClr val="lt2"/>
                </a:solidFill>
                <a:effectLst/>
                <a:uFillTx/>
                <a:latin typeface="Arial"/>
                <a:ea typeface="Arial"/>
              </a:rPr>
              <a:t>&lt;date/time&gt;</a:t>
            </a:r>
            <a:endParaRPr lang="en-GB" sz="1400" b="0" u="none" strike="noStrike">
              <a:solidFill>
                <a:srgbClr val="FFFFFF"/>
              </a:solidFill>
              <a:effectLst/>
              <a:uFillTx/>
              <a:latin typeface="Times New Roman"/>
            </a:endParaRPr>
          </a:p>
        </p:txBody>
      </p:sp>
      <p:sp>
        <p:nvSpPr>
          <p:cNvPr id="27" name="PlaceHolder 4"/>
          <p:cNvSpPr>
            <a:spLocks noGrp="1"/>
          </p:cNvSpPr>
          <p:nvPr>
            <p:ph type="ftr" idx="13"/>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FFFFFF"/>
                </a:solidFill>
                <a:effectLst/>
                <a:uFillTx/>
                <a:latin typeface="Times New Roman"/>
              </a:defRPr>
            </a:lvl1pPr>
          </a:lstStyle>
          <a:p>
            <a:pPr indent="0" algn="ctr">
              <a:buNone/>
            </a:pPr>
            <a:r>
              <a:rPr lang="en-GB" sz="1400" b="0" u="none" strike="noStrike">
                <a:solidFill>
                  <a:srgbClr val="FFFFFF"/>
                </a:solidFill>
                <a:effectLst/>
                <a:uFillTx/>
                <a:latin typeface="Times New Roman"/>
              </a:rPr>
              <a:t>&lt;footer&gt;</a:t>
            </a:r>
            <a:endParaRPr lang="en-GB" sz="1400" b="0" u="none" strike="noStrike">
              <a:solidFill>
                <a:srgbClr val="FFFFFF"/>
              </a:solidFill>
              <a:effectLst/>
              <a:uFillTx/>
              <a:latin typeface="Times New Roman"/>
            </a:endParaRPr>
          </a:p>
        </p:txBody>
      </p:sp>
      <p:sp>
        <p:nvSpPr>
          <p:cNvPr id="28" name="PlaceHolder 5"/>
          <p:cNvSpPr>
            <a:spLocks noGrp="1"/>
          </p:cNvSpPr>
          <p:nvPr>
            <p:ph type="sldNum" idx="1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lt2"/>
                </a:solidFill>
                <a:effectLst/>
                <a:uFillTx/>
                <a:latin typeface="Arial"/>
                <a:ea typeface="Arial"/>
              </a:defRPr>
            </a:lvl1pPr>
          </a:lstStyle>
          <a:p>
            <a:pPr indent="0" algn="r" defTabSz="914400">
              <a:lnSpc>
                <a:spcPct val="100000"/>
              </a:lnSpc>
              <a:buNone/>
            </a:pPr>
            <a:fld id="{33E9F831-A8DD-421E-BA86-DDA020E1C87A}" type="slidenum">
              <a:rPr lang="en-GB" sz="1400" b="0" u="none" strike="noStrike">
                <a:solidFill>
                  <a:schemeClr val="lt2"/>
                </a:solidFill>
                <a:effectLst/>
                <a:uFillTx/>
                <a:latin typeface="Arial"/>
                <a:ea typeface="Arial"/>
              </a:rPr>
              <a:t>&lt;number&gt;</a:t>
            </a:fld>
            <a:endParaRPr lang="en-GB" sz="1400" b="0" u="none" strike="noStrike">
              <a:solidFill>
                <a:srgbClr val="FFFFFF"/>
              </a:solidFill>
              <a:effectLst/>
              <a:uFillTx/>
              <a:latin typeface="Times New Roman"/>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and content">
    <p:bg>
      <p:bgPr>
        <a:solidFill>
          <a:srgbClr val="FFFFFF"/>
        </a:solidFill>
      </p:bgPr>
    </p:bg>
    <p:spTree>
      <p:nvGrpSpPr>
        <p:cNvPr id="1" name=""/>
        <p:cNvGrpSpPr/>
        <p:nvPr/>
      </p:nvGrpSpPr>
      <p:grpSpPr>
        <a:xfrm>
          <a:off x="0" y="0"/>
          <a:ext cx="0" cy="0"/>
          <a:chOff x="0" y="0"/>
          <a:chExt cx="0" cy="0"/>
        </a:xfrm>
      </p:grpSpPr>
      <p:pic>
        <p:nvPicPr>
          <p:cNvPr id="29" name="Picture 10" descr="A tractor with a fox on it&#10;&#10;Description automatically generated"/>
          <p:cNvPicPr/>
          <p:nvPr/>
        </p:nvPicPr>
        <p:blipFill>
          <a:blip r:embed="rId2"/>
          <a:stretch/>
        </p:blipFill>
        <p:spPr>
          <a:xfrm>
            <a:off x="0" y="5277240"/>
            <a:ext cx="4038120" cy="1580400"/>
          </a:xfrm>
          <a:prstGeom prst="rect">
            <a:avLst/>
          </a:prstGeom>
          <a:noFill/>
          <a:ln w="0">
            <a:noFill/>
          </a:ln>
        </p:spPr>
      </p:pic>
      <p:sp>
        <p:nvSpPr>
          <p:cNvPr id="30"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lstStyle>
            <a:lvl1pPr indent="0" algn="l" defTabSz="914400">
              <a:lnSpc>
                <a:spcPct val="90000"/>
              </a:lnSpc>
              <a:buNone/>
              <a:defRPr lang="fr-FR" sz="4400" b="1" u="none" strike="noStrike">
                <a:solidFill>
                  <a:schemeClr val="accent2"/>
                </a:solidFill>
                <a:effectLst/>
                <a:uFillTx/>
                <a:latin typeface="Arial"/>
                <a:ea typeface="Arial"/>
              </a:defRPr>
            </a:lvl1pPr>
          </a:lstStyle>
          <a:p>
            <a:pPr indent="0" algn="l" defTabSz="914400">
              <a:lnSpc>
                <a:spcPct val="90000"/>
              </a:lnSpc>
              <a:buNone/>
            </a:pPr>
            <a:r>
              <a:rPr lang="fr-FR" sz="4400" b="1" u="none" strike="noStrike">
                <a:solidFill>
                  <a:schemeClr val="accent2"/>
                </a:solidFill>
                <a:effectLst/>
                <a:uFillTx/>
                <a:latin typeface="Arial"/>
                <a:ea typeface="Arial"/>
              </a:rPr>
              <a:t>Click to add title</a:t>
            </a:r>
            <a:endParaRPr lang="fr-FR" sz="4400" b="1" u="none" strike="noStrike">
              <a:solidFill>
                <a:schemeClr val="accent2"/>
              </a:solidFill>
              <a:effectLst/>
              <a:uFillTx/>
              <a:latin typeface="Arial"/>
            </a:endParaRPr>
          </a:p>
        </p:txBody>
      </p:sp>
      <p:sp>
        <p:nvSpPr>
          <p:cNvPr id="31" name="PlaceHolder 2"/>
          <p:cNvSpPr>
            <a:spLocks noGrp="1"/>
          </p:cNvSpPr>
          <p:nvPr>
            <p:ph type="body" hasCustomPrompt="1"/>
          </p:nvPr>
        </p:nvSpPr>
        <p:spPr>
          <a:xfrm>
            <a:off x="838080" y="1825560"/>
            <a:ext cx="10515240" cy="435096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E9792E"/>
              </a:buClr>
              <a:buFont typeface="Arial"/>
              <a:buChar char="•"/>
              <a:defRPr lang="fr-FR" sz="2800" b="0" u="none" strike="noStrike">
                <a:solidFill>
                  <a:schemeClr val="dk1"/>
                </a:solidFill>
                <a:effectLst/>
                <a:uFillTx/>
                <a:latin typeface="Arial"/>
                <a:ea typeface="Arial"/>
              </a:defRPr>
            </a:lvl1pPr>
            <a:lvl2pPr lvl="1" algn="l" defTabSz="914400">
              <a:lnSpc>
                <a:spcPct val="90000"/>
              </a:lnSpc>
              <a:spcBef>
                <a:spcPts val="499"/>
              </a:spcBef>
              <a:buClr>
                <a:srgbClr val="E9792E"/>
              </a:buClr>
              <a:buFont typeface="Arial"/>
              <a:buChar char="•"/>
              <a:defRPr lang="fr-FR" sz="2400" b="0" u="none" strike="noStrike">
                <a:solidFill>
                  <a:schemeClr val="dk1"/>
                </a:solidFill>
                <a:effectLst/>
                <a:uFillTx/>
                <a:latin typeface="Arial"/>
                <a:ea typeface="Arial"/>
              </a:defRPr>
            </a:lvl2pPr>
            <a:lvl3pPr lvl="2" algn="l" defTabSz="914400">
              <a:lnSpc>
                <a:spcPct val="90000"/>
              </a:lnSpc>
              <a:spcBef>
                <a:spcPts val="499"/>
              </a:spcBef>
              <a:buClr>
                <a:srgbClr val="E9792E"/>
              </a:buClr>
              <a:buFont typeface="Arial"/>
              <a:buChar char="•"/>
              <a:defRPr lang="fr-FR" sz="2000" b="0" u="none" strike="noStrike">
                <a:solidFill>
                  <a:schemeClr val="dk1"/>
                </a:solidFill>
                <a:effectLst/>
                <a:uFillTx/>
                <a:latin typeface="Arial"/>
                <a:ea typeface="Arial"/>
              </a:defRPr>
            </a:lvl3pPr>
            <a:lvl4pPr lvl="3" algn="l" defTabSz="914400">
              <a:lnSpc>
                <a:spcPct val="90000"/>
              </a:lnSpc>
              <a:spcBef>
                <a:spcPts val="499"/>
              </a:spcBef>
              <a:buClr>
                <a:srgbClr val="E9792E"/>
              </a:buClr>
              <a:buFont typeface="Arial"/>
              <a:buChar char="•"/>
              <a:defRPr lang="fr-FR" sz="1800" b="0" u="none" strike="noStrike">
                <a:solidFill>
                  <a:schemeClr val="dk1"/>
                </a:solidFill>
                <a:effectLst/>
                <a:uFillTx/>
                <a:latin typeface="Arial"/>
                <a:ea typeface="Arial"/>
              </a:defRPr>
            </a:lvl4pPr>
            <a:lvl5pPr lvl="4" algn="l" defTabSz="914400">
              <a:lnSpc>
                <a:spcPct val="90000"/>
              </a:lnSpc>
              <a:spcBef>
                <a:spcPts val="499"/>
              </a:spcBef>
              <a:buClr>
                <a:srgbClr val="E9792E"/>
              </a:buClr>
              <a:buFont typeface="Arial"/>
              <a:buChar char="•"/>
              <a:defRPr lang="fr-FR" sz="1800" b="0" u="none" strike="noStrike">
                <a:solidFill>
                  <a:schemeClr val="dk1"/>
                </a:solidFill>
                <a:effectLst/>
                <a:uFillTx/>
                <a:latin typeface="Arial"/>
                <a:ea typeface="Arial"/>
              </a:defRPr>
            </a:lvl5pPr>
          </a:lstStyle>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Click to add text</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Click to add text</a:t>
            </a:r>
            <a:endParaRPr lang="fr-FR" sz="2400" b="0" u="none" strike="noStrike">
              <a:solidFill>
                <a:schemeClr val="dk1"/>
              </a:solidFill>
              <a:effectLst/>
              <a:uFillTx/>
              <a:latin typeface="Arial"/>
            </a:endParaRPr>
          </a:p>
          <a:p>
            <a:pPr marL="1143000" lvl="2" indent="-228600" algn="l" defTabSz="914400">
              <a:lnSpc>
                <a:spcPct val="90000"/>
              </a:lnSpc>
              <a:spcBef>
                <a:spcPts val="499"/>
              </a:spcBef>
              <a:buClr>
                <a:srgbClr val="E9792E"/>
              </a:buClr>
              <a:buFont typeface="Arial"/>
              <a:buChar char="•"/>
            </a:pPr>
            <a:r>
              <a:rPr lang="fr-FR" sz="2000" b="0" u="none" strike="noStrike">
                <a:solidFill>
                  <a:schemeClr val="dk1"/>
                </a:solidFill>
                <a:effectLst/>
                <a:uFillTx/>
                <a:latin typeface="Arial"/>
                <a:ea typeface="Arial"/>
              </a:rPr>
              <a:t>Click to add text</a:t>
            </a:r>
            <a:endParaRPr lang="fr-FR" sz="2000" b="0" u="none" strike="noStrike">
              <a:solidFill>
                <a:schemeClr val="dk1"/>
              </a:solidFill>
              <a:effectLst/>
              <a:uFillTx/>
              <a:latin typeface="Arial"/>
            </a:endParaRPr>
          </a:p>
          <a:p>
            <a:pPr marL="1600200" lvl="3" indent="-228600" algn="l" defTabSz="914400">
              <a:lnSpc>
                <a:spcPct val="90000"/>
              </a:lnSpc>
              <a:spcBef>
                <a:spcPts val="499"/>
              </a:spcBef>
              <a:buClr>
                <a:srgbClr val="E9792E"/>
              </a:buClr>
              <a:buFont typeface="Arial"/>
              <a:buChar char="•"/>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a:p>
            <a:pPr marL="2057400" lvl="4" indent="-228600" algn="l" defTabSz="914400">
              <a:lnSpc>
                <a:spcPct val="90000"/>
              </a:lnSpc>
              <a:spcBef>
                <a:spcPts val="499"/>
              </a:spcBef>
              <a:buClr>
                <a:srgbClr val="E9792E"/>
              </a:buClr>
              <a:buFont typeface="Arial"/>
              <a:buChar char="•"/>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p:txBody>
      </p:sp>
      <p:sp>
        <p:nvSpPr>
          <p:cNvPr id="32" name="PlaceHolder 3"/>
          <p:cNvSpPr>
            <a:spLocks noGrp="1"/>
          </p:cNvSpPr>
          <p:nvPr>
            <p:ph type="dt" idx="15"/>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33" name="PlaceHolder 4"/>
          <p:cNvSpPr>
            <a:spLocks noGrp="1"/>
          </p:cNvSpPr>
          <p:nvPr>
            <p:ph type="ftr" idx="16"/>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34" name="PlaceHolder 5"/>
          <p:cNvSpPr>
            <a:spLocks noGrp="1"/>
          </p:cNvSpPr>
          <p:nvPr>
            <p:ph type="sldNum" idx="1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642733AF-5F63-4171-9558-D0091E09DACD}"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wo columns">
    <p:bg>
      <p:bgPr>
        <a:solidFill>
          <a:srgbClr val="FFFFFF"/>
        </a:solidFill>
      </p:bgPr>
    </p:bg>
    <p:spTree>
      <p:nvGrpSpPr>
        <p:cNvPr id="1" name=""/>
        <p:cNvGrpSpPr/>
        <p:nvPr/>
      </p:nvGrpSpPr>
      <p:grpSpPr>
        <a:xfrm>
          <a:off x="0" y="0"/>
          <a:ext cx="0" cy="0"/>
          <a:chOff x="0" y="0"/>
          <a:chExt cx="0" cy="0"/>
        </a:xfrm>
      </p:grpSpPr>
      <p:pic>
        <p:nvPicPr>
          <p:cNvPr id="35" name="Picture 7" descr="A tractor with a fox on it&#10;&#10;Description automatically generated"/>
          <p:cNvPicPr/>
          <p:nvPr/>
        </p:nvPicPr>
        <p:blipFill>
          <a:blip r:embed="rId2"/>
          <a:stretch/>
        </p:blipFill>
        <p:spPr>
          <a:xfrm>
            <a:off x="0" y="5277240"/>
            <a:ext cx="4038120" cy="1580400"/>
          </a:xfrm>
          <a:prstGeom prst="rect">
            <a:avLst/>
          </a:prstGeom>
          <a:noFill/>
          <a:ln w="0">
            <a:noFill/>
          </a:ln>
        </p:spPr>
      </p:pic>
      <p:sp>
        <p:nvSpPr>
          <p:cNvPr id="36"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lstStyle>
            <a:lvl1pPr indent="0" algn="l" defTabSz="914400">
              <a:lnSpc>
                <a:spcPct val="90000"/>
              </a:lnSpc>
              <a:buNone/>
              <a:defRPr lang="fr-FR" sz="4400" b="1" u="none" strike="noStrike">
                <a:solidFill>
                  <a:schemeClr val="accent2"/>
                </a:solidFill>
                <a:effectLst/>
                <a:uFillTx/>
                <a:latin typeface="Arial"/>
                <a:ea typeface="Arial"/>
              </a:defRPr>
            </a:lvl1pPr>
          </a:lstStyle>
          <a:p>
            <a:pPr indent="0" algn="l" defTabSz="914400">
              <a:lnSpc>
                <a:spcPct val="90000"/>
              </a:lnSpc>
              <a:buNone/>
            </a:pPr>
            <a:r>
              <a:rPr lang="fr-FR" sz="4400" b="1" u="none" strike="noStrike">
                <a:solidFill>
                  <a:schemeClr val="accent2"/>
                </a:solidFill>
                <a:effectLst/>
                <a:uFillTx/>
                <a:latin typeface="Arial"/>
                <a:ea typeface="Arial"/>
              </a:rPr>
              <a:t>Click to add title</a:t>
            </a:r>
            <a:endParaRPr lang="fr-FR" sz="4400" b="1" u="none" strike="noStrike">
              <a:solidFill>
                <a:schemeClr val="accent2"/>
              </a:solidFill>
              <a:effectLst/>
              <a:uFillTx/>
              <a:latin typeface="Arial"/>
            </a:endParaRPr>
          </a:p>
        </p:txBody>
      </p:sp>
      <p:sp>
        <p:nvSpPr>
          <p:cNvPr id="37" name="PlaceHolder 2"/>
          <p:cNvSpPr>
            <a:spLocks noGrp="1"/>
          </p:cNvSpPr>
          <p:nvPr>
            <p:ph type="body" hasCustomPrompt="1"/>
          </p:nvPr>
        </p:nvSpPr>
        <p:spPr>
          <a:xfrm>
            <a:off x="838080" y="1825560"/>
            <a:ext cx="5181120" cy="435096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E9792E"/>
              </a:buClr>
              <a:buFont typeface="Arial"/>
              <a:buChar char="•"/>
              <a:defRPr lang="fr-FR" sz="2800" b="0" u="none" strike="noStrike">
                <a:solidFill>
                  <a:schemeClr val="dk1"/>
                </a:solidFill>
                <a:effectLst/>
                <a:uFillTx/>
                <a:latin typeface="Arial"/>
                <a:ea typeface="Arial"/>
              </a:defRPr>
            </a:lvl1pPr>
            <a:lvl2pPr lvl="1" algn="l" defTabSz="914400">
              <a:lnSpc>
                <a:spcPct val="90000"/>
              </a:lnSpc>
              <a:spcBef>
                <a:spcPts val="499"/>
              </a:spcBef>
              <a:buClr>
                <a:srgbClr val="E9792E"/>
              </a:buClr>
              <a:buFont typeface="Arial"/>
              <a:buChar char="•"/>
              <a:defRPr lang="fr-FR" sz="2400" b="0" u="none" strike="noStrike">
                <a:solidFill>
                  <a:schemeClr val="dk1"/>
                </a:solidFill>
                <a:effectLst/>
                <a:uFillTx/>
                <a:latin typeface="Arial"/>
                <a:ea typeface="Arial"/>
              </a:defRPr>
            </a:lvl2pPr>
            <a:lvl3pPr lvl="2" algn="l" defTabSz="914400">
              <a:lnSpc>
                <a:spcPct val="90000"/>
              </a:lnSpc>
              <a:spcBef>
                <a:spcPts val="499"/>
              </a:spcBef>
              <a:buClr>
                <a:srgbClr val="E9792E"/>
              </a:buClr>
              <a:buFont typeface="Arial"/>
              <a:buChar char="•"/>
              <a:defRPr lang="fr-FR" sz="2000" b="0" u="none" strike="noStrike">
                <a:solidFill>
                  <a:schemeClr val="dk1"/>
                </a:solidFill>
                <a:effectLst/>
                <a:uFillTx/>
                <a:latin typeface="Arial"/>
                <a:ea typeface="Arial"/>
              </a:defRPr>
            </a:lvl3pPr>
            <a:lvl4pPr lvl="3" algn="l" defTabSz="914400">
              <a:lnSpc>
                <a:spcPct val="90000"/>
              </a:lnSpc>
              <a:spcBef>
                <a:spcPts val="499"/>
              </a:spcBef>
              <a:buClr>
                <a:srgbClr val="E9792E"/>
              </a:buClr>
              <a:buFont typeface="Arial"/>
              <a:buChar char="•"/>
              <a:defRPr lang="fr-FR" sz="1800" b="0" u="none" strike="noStrike">
                <a:solidFill>
                  <a:schemeClr val="dk1"/>
                </a:solidFill>
                <a:effectLst/>
                <a:uFillTx/>
                <a:latin typeface="Arial"/>
                <a:ea typeface="Arial"/>
              </a:defRPr>
            </a:lvl4pPr>
            <a:lvl5pPr lvl="4" algn="l" defTabSz="914400">
              <a:lnSpc>
                <a:spcPct val="90000"/>
              </a:lnSpc>
              <a:spcBef>
                <a:spcPts val="499"/>
              </a:spcBef>
              <a:buClr>
                <a:srgbClr val="E9792E"/>
              </a:buClr>
              <a:buFont typeface="Arial"/>
              <a:buChar char="•"/>
              <a:defRPr lang="fr-FR" sz="1800" b="0" u="none" strike="noStrike">
                <a:solidFill>
                  <a:schemeClr val="dk1"/>
                </a:solidFill>
                <a:effectLst/>
                <a:uFillTx/>
                <a:latin typeface="Arial"/>
                <a:ea typeface="Arial"/>
              </a:defRPr>
            </a:lvl5pPr>
          </a:lstStyle>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Click to add text</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Click to add text</a:t>
            </a:r>
            <a:endParaRPr lang="fr-FR" sz="2400" b="0" u="none" strike="noStrike">
              <a:solidFill>
                <a:schemeClr val="dk1"/>
              </a:solidFill>
              <a:effectLst/>
              <a:uFillTx/>
              <a:latin typeface="Arial"/>
            </a:endParaRPr>
          </a:p>
          <a:p>
            <a:pPr marL="1143000" lvl="2" indent="-228600" algn="l" defTabSz="914400">
              <a:lnSpc>
                <a:spcPct val="90000"/>
              </a:lnSpc>
              <a:spcBef>
                <a:spcPts val="499"/>
              </a:spcBef>
              <a:buClr>
                <a:srgbClr val="E9792E"/>
              </a:buClr>
              <a:buFont typeface="Arial"/>
              <a:buChar char="•"/>
            </a:pPr>
            <a:r>
              <a:rPr lang="fr-FR" sz="2000" b="0" u="none" strike="noStrike">
                <a:solidFill>
                  <a:schemeClr val="dk1"/>
                </a:solidFill>
                <a:effectLst/>
                <a:uFillTx/>
                <a:latin typeface="Arial"/>
                <a:ea typeface="Arial"/>
              </a:rPr>
              <a:t>Click to add text</a:t>
            </a:r>
            <a:endParaRPr lang="fr-FR" sz="2000" b="0" u="none" strike="noStrike">
              <a:solidFill>
                <a:schemeClr val="dk1"/>
              </a:solidFill>
              <a:effectLst/>
              <a:uFillTx/>
              <a:latin typeface="Arial"/>
            </a:endParaRPr>
          </a:p>
          <a:p>
            <a:pPr marL="1600200" lvl="3" indent="-228600" algn="l" defTabSz="914400">
              <a:lnSpc>
                <a:spcPct val="90000"/>
              </a:lnSpc>
              <a:spcBef>
                <a:spcPts val="499"/>
              </a:spcBef>
              <a:buClr>
                <a:srgbClr val="E9792E"/>
              </a:buClr>
              <a:buFont typeface="Arial"/>
              <a:buChar char="•"/>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a:p>
            <a:pPr marL="2057400" lvl="4" indent="-228600" algn="l" defTabSz="914400">
              <a:lnSpc>
                <a:spcPct val="90000"/>
              </a:lnSpc>
              <a:spcBef>
                <a:spcPts val="499"/>
              </a:spcBef>
              <a:buClr>
                <a:srgbClr val="E9792E"/>
              </a:buClr>
              <a:buFont typeface="Arial"/>
              <a:buChar char="•"/>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p:txBody>
      </p:sp>
      <p:sp>
        <p:nvSpPr>
          <p:cNvPr id="38" name="PlaceHolder 3"/>
          <p:cNvSpPr>
            <a:spLocks noGrp="1"/>
          </p:cNvSpPr>
          <p:nvPr>
            <p:ph type="body" hasCustomPrompt="1"/>
          </p:nvPr>
        </p:nvSpPr>
        <p:spPr>
          <a:xfrm>
            <a:off x="6172200" y="1825560"/>
            <a:ext cx="5181120" cy="435096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E9792E"/>
              </a:buClr>
              <a:buFont typeface="Arial"/>
              <a:buChar char="•"/>
              <a:defRPr lang="fr-FR" sz="2800" b="0" u="none" strike="noStrike">
                <a:solidFill>
                  <a:schemeClr val="dk1"/>
                </a:solidFill>
                <a:effectLst/>
                <a:uFillTx/>
                <a:latin typeface="Arial"/>
                <a:ea typeface="Arial"/>
              </a:defRPr>
            </a:lvl1pPr>
            <a:lvl2pPr lvl="1" algn="l" defTabSz="914400">
              <a:lnSpc>
                <a:spcPct val="90000"/>
              </a:lnSpc>
              <a:spcBef>
                <a:spcPts val="499"/>
              </a:spcBef>
              <a:buClr>
                <a:srgbClr val="E9792E"/>
              </a:buClr>
              <a:buFont typeface="Arial"/>
              <a:buChar char="•"/>
              <a:defRPr lang="fr-FR" sz="2400" b="0" u="none" strike="noStrike">
                <a:solidFill>
                  <a:schemeClr val="dk1"/>
                </a:solidFill>
                <a:effectLst/>
                <a:uFillTx/>
                <a:latin typeface="Arial"/>
                <a:ea typeface="Arial"/>
              </a:defRPr>
            </a:lvl2pPr>
            <a:lvl3pPr lvl="2" algn="l" defTabSz="914400">
              <a:lnSpc>
                <a:spcPct val="90000"/>
              </a:lnSpc>
              <a:spcBef>
                <a:spcPts val="499"/>
              </a:spcBef>
              <a:buClr>
                <a:srgbClr val="E9792E"/>
              </a:buClr>
              <a:buFont typeface="Arial"/>
              <a:buChar char="•"/>
              <a:defRPr lang="fr-FR" sz="2000" b="0" u="none" strike="noStrike">
                <a:solidFill>
                  <a:schemeClr val="dk1"/>
                </a:solidFill>
                <a:effectLst/>
                <a:uFillTx/>
                <a:latin typeface="Arial"/>
                <a:ea typeface="Arial"/>
              </a:defRPr>
            </a:lvl3pPr>
            <a:lvl4pPr lvl="3" algn="l" defTabSz="914400">
              <a:lnSpc>
                <a:spcPct val="90000"/>
              </a:lnSpc>
              <a:spcBef>
                <a:spcPts val="499"/>
              </a:spcBef>
              <a:buClr>
                <a:srgbClr val="E9792E"/>
              </a:buClr>
              <a:buFont typeface="Arial"/>
              <a:buChar char="•"/>
              <a:defRPr lang="fr-FR" sz="1800" b="0" u="none" strike="noStrike">
                <a:solidFill>
                  <a:schemeClr val="dk1"/>
                </a:solidFill>
                <a:effectLst/>
                <a:uFillTx/>
                <a:latin typeface="Arial"/>
                <a:ea typeface="Arial"/>
              </a:defRPr>
            </a:lvl4pPr>
            <a:lvl5pPr lvl="4" algn="l" defTabSz="914400">
              <a:lnSpc>
                <a:spcPct val="90000"/>
              </a:lnSpc>
              <a:spcBef>
                <a:spcPts val="499"/>
              </a:spcBef>
              <a:buClr>
                <a:srgbClr val="E9792E"/>
              </a:buClr>
              <a:buFont typeface="Arial"/>
              <a:buChar char="•"/>
              <a:defRPr lang="fr-FR" sz="1800" b="0" u="none" strike="noStrike">
                <a:solidFill>
                  <a:schemeClr val="dk1"/>
                </a:solidFill>
                <a:effectLst/>
                <a:uFillTx/>
                <a:latin typeface="Arial"/>
                <a:ea typeface="Arial"/>
              </a:defRPr>
            </a:lvl5pPr>
          </a:lstStyle>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Click to add text</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Click to add text</a:t>
            </a:r>
            <a:endParaRPr lang="fr-FR" sz="2400" b="0" u="none" strike="noStrike">
              <a:solidFill>
                <a:schemeClr val="dk1"/>
              </a:solidFill>
              <a:effectLst/>
              <a:uFillTx/>
              <a:latin typeface="Arial"/>
            </a:endParaRPr>
          </a:p>
          <a:p>
            <a:pPr marL="1143000" lvl="2" indent="-228600" algn="l" defTabSz="914400">
              <a:lnSpc>
                <a:spcPct val="90000"/>
              </a:lnSpc>
              <a:spcBef>
                <a:spcPts val="499"/>
              </a:spcBef>
              <a:buClr>
                <a:srgbClr val="E9792E"/>
              </a:buClr>
              <a:buFont typeface="Arial"/>
              <a:buChar char="•"/>
            </a:pPr>
            <a:r>
              <a:rPr lang="fr-FR" sz="2000" b="0" u="none" strike="noStrike">
                <a:solidFill>
                  <a:schemeClr val="dk1"/>
                </a:solidFill>
                <a:effectLst/>
                <a:uFillTx/>
                <a:latin typeface="Arial"/>
                <a:ea typeface="Arial"/>
              </a:rPr>
              <a:t>Click to add text</a:t>
            </a:r>
            <a:endParaRPr lang="fr-FR" sz="2000" b="0" u="none" strike="noStrike">
              <a:solidFill>
                <a:schemeClr val="dk1"/>
              </a:solidFill>
              <a:effectLst/>
              <a:uFillTx/>
              <a:latin typeface="Arial"/>
            </a:endParaRPr>
          </a:p>
          <a:p>
            <a:pPr marL="1600200" lvl="3" indent="-228600" algn="l" defTabSz="914400">
              <a:lnSpc>
                <a:spcPct val="90000"/>
              </a:lnSpc>
              <a:spcBef>
                <a:spcPts val="499"/>
              </a:spcBef>
              <a:buClr>
                <a:srgbClr val="E9792E"/>
              </a:buClr>
              <a:buFont typeface="Arial"/>
              <a:buChar char="•"/>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a:p>
            <a:pPr marL="2057400" lvl="4" indent="-228600" algn="l" defTabSz="914400">
              <a:lnSpc>
                <a:spcPct val="90000"/>
              </a:lnSpc>
              <a:spcBef>
                <a:spcPts val="499"/>
              </a:spcBef>
              <a:buClr>
                <a:srgbClr val="E9792E"/>
              </a:buClr>
              <a:buFont typeface="Arial"/>
              <a:buChar char="•"/>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p:txBody>
      </p:sp>
      <p:sp>
        <p:nvSpPr>
          <p:cNvPr id="39" name="PlaceHolder 4"/>
          <p:cNvSpPr>
            <a:spLocks noGrp="1"/>
          </p:cNvSpPr>
          <p:nvPr>
            <p:ph type="dt" idx="18"/>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40" name="PlaceHolder 5"/>
          <p:cNvSpPr>
            <a:spLocks noGrp="1"/>
          </p:cNvSpPr>
          <p:nvPr>
            <p:ph type="ftr" idx="19"/>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41" name="PlaceHolder 6"/>
          <p:cNvSpPr>
            <a:spLocks noGrp="1"/>
          </p:cNvSpPr>
          <p:nvPr>
            <p:ph type="sldNum" idx="2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65A8454E-68A3-4F58-9A0F-6C219E791D58}"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Comparison">
    <p:bg>
      <p:bgPr>
        <a:solidFill>
          <a:srgbClr val="FFFFFF"/>
        </a:solidFill>
      </p:bgPr>
    </p:bg>
    <p:spTree>
      <p:nvGrpSpPr>
        <p:cNvPr id="1" name=""/>
        <p:cNvGrpSpPr/>
        <p:nvPr/>
      </p:nvGrpSpPr>
      <p:grpSpPr>
        <a:xfrm>
          <a:off x="0" y="0"/>
          <a:ext cx="0" cy="0"/>
          <a:chOff x="0" y="0"/>
          <a:chExt cx="0" cy="0"/>
        </a:xfrm>
      </p:grpSpPr>
      <p:pic>
        <p:nvPicPr>
          <p:cNvPr id="42" name="Picture 9" descr="A tractor with a fox on it&#10;&#10;Description automatically generated"/>
          <p:cNvPicPr/>
          <p:nvPr/>
        </p:nvPicPr>
        <p:blipFill>
          <a:blip r:embed="rId2"/>
          <a:stretch/>
        </p:blipFill>
        <p:spPr>
          <a:xfrm>
            <a:off x="0" y="5277240"/>
            <a:ext cx="4038120" cy="1580400"/>
          </a:xfrm>
          <a:prstGeom prst="rect">
            <a:avLst/>
          </a:prstGeom>
          <a:noFill/>
          <a:ln w="0">
            <a:noFill/>
          </a:ln>
        </p:spPr>
      </p:pic>
      <p:sp>
        <p:nvSpPr>
          <p:cNvPr id="43" name="PlaceHolder 1"/>
          <p:cNvSpPr>
            <a:spLocks noGrp="1"/>
          </p:cNvSpPr>
          <p:nvPr>
            <p:ph type="title" hasCustomPrompt="1"/>
          </p:nvPr>
        </p:nvSpPr>
        <p:spPr>
          <a:xfrm>
            <a:off x="839880" y="365040"/>
            <a:ext cx="10515240" cy="1325160"/>
          </a:xfrm>
          <a:prstGeom prst="rect">
            <a:avLst/>
          </a:prstGeom>
          <a:noFill/>
          <a:ln w="0">
            <a:noFill/>
          </a:ln>
        </p:spPr>
        <p:txBody>
          <a:bodyPr lIns="91440" tIns="45720" rIns="91440" bIns="45720" anchor="ctr">
            <a:noAutofit/>
          </a:bodyPr>
          <a:lstStyle>
            <a:lvl1pPr indent="0" algn="l" defTabSz="914400">
              <a:lnSpc>
                <a:spcPct val="90000"/>
              </a:lnSpc>
              <a:buNone/>
              <a:defRPr lang="fr-FR" sz="4400" b="1" u="none" strike="noStrike">
                <a:solidFill>
                  <a:schemeClr val="accent2"/>
                </a:solidFill>
                <a:effectLst/>
                <a:uFillTx/>
                <a:latin typeface="Arial"/>
                <a:ea typeface="Arial"/>
              </a:defRPr>
            </a:lvl1pPr>
          </a:lstStyle>
          <a:p>
            <a:pPr indent="0" algn="l" defTabSz="914400">
              <a:lnSpc>
                <a:spcPct val="90000"/>
              </a:lnSpc>
              <a:buNone/>
            </a:pPr>
            <a:r>
              <a:rPr lang="fr-FR" sz="4400" b="1" u="none" strike="noStrike">
                <a:solidFill>
                  <a:schemeClr val="accent2"/>
                </a:solidFill>
                <a:effectLst/>
                <a:uFillTx/>
                <a:latin typeface="Arial"/>
                <a:ea typeface="Arial"/>
              </a:rPr>
              <a:t>Click to add title</a:t>
            </a:r>
            <a:endParaRPr lang="fr-FR" sz="4400" b="1" u="none" strike="noStrike">
              <a:solidFill>
                <a:schemeClr val="accent2"/>
              </a:solidFill>
              <a:effectLst/>
              <a:uFillTx/>
              <a:latin typeface="Arial"/>
            </a:endParaRPr>
          </a:p>
        </p:txBody>
      </p:sp>
      <p:sp>
        <p:nvSpPr>
          <p:cNvPr id="44" name="PlaceHolder 2"/>
          <p:cNvSpPr>
            <a:spLocks noGrp="1"/>
          </p:cNvSpPr>
          <p:nvPr>
            <p:ph type="body" hasCustomPrompt="1"/>
          </p:nvPr>
        </p:nvSpPr>
        <p:spPr>
          <a:xfrm>
            <a:off x="839880" y="1681200"/>
            <a:ext cx="5157360" cy="823680"/>
          </a:xfrm>
          <a:prstGeom prst="rect">
            <a:avLst/>
          </a:prstGeom>
          <a:noFill/>
          <a:ln w="0">
            <a:noFill/>
          </a:ln>
        </p:spPr>
        <p:txBody>
          <a:bodyPr lIns="91440" tIns="45720" rIns="91440" bIns="45720" anchor="b">
            <a:noAutofit/>
          </a:bodyPr>
          <a:lstStyle>
            <a:lvl1pPr indent="0" algn="l" defTabSz="914400">
              <a:lnSpc>
                <a:spcPct val="90000"/>
              </a:lnSpc>
              <a:spcBef>
                <a:spcPts val="1001"/>
              </a:spcBef>
              <a:buNone/>
              <a:tabLst>
                <a:tab pos="0" algn="l"/>
              </a:tabLst>
              <a:defRPr lang="fr-FR" sz="2400" b="1" u="none" strike="noStrike">
                <a:solidFill>
                  <a:schemeClr val="accent3"/>
                </a:solidFill>
                <a:effectLst/>
                <a:uFillTx/>
                <a:latin typeface="Arial"/>
                <a:ea typeface="Arial"/>
              </a:defRPr>
            </a:lvl1pPr>
          </a:lstStyle>
          <a:p>
            <a:pPr indent="0" algn="l" defTabSz="914400">
              <a:lnSpc>
                <a:spcPct val="90000"/>
              </a:lnSpc>
              <a:spcBef>
                <a:spcPts val="1001"/>
              </a:spcBef>
              <a:buNone/>
              <a:tabLst>
                <a:tab pos="0" algn="l"/>
              </a:tabLst>
            </a:pPr>
            <a:r>
              <a:rPr lang="fr-FR" sz="2400" b="1" u="none" strike="noStrike">
                <a:solidFill>
                  <a:schemeClr val="accent3"/>
                </a:solidFill>
                <a:effectLst/>
                <a:uFillTx/>
                <a:latin typeface="Arial"/>
                <a:ea typeface="Arial"/>
              </a:rPr>
              <a:t>Click to add text</a:t>
            </a:r>
            <a:endParaRPr lang="fr-FR" sz="2400" b="0" u="none" strike="noStrike">
              <a:solidFill>
                <a:schemeClr val="dk1"/>
              </a:solidFill>
              <a:effectLst/>
              <a:uFillTx/>
              <a:latin typeface="Arial"/>
            </a:endParaRPr>
          </a:p>
        </p:txBody>
      </p:sp>
      <p:sp>
        <p:nvSpPr>
          <p:cNvPr id="45" name="PlaceHolder 3"/>
          <p:cNvSpPr>
            <a:spLocks noGrp="1"/>
          </p:cNvSpPr>
          <p:nvPr>
            <p:ph type="body" hasCustomPrompt="1"/>
          </p:nvPr>
        </p:nvSpPr>
        <p:spPr>
          <a:xfrm>
            <a:off x="839880" y="2505240"/>
            <a:ext cx="5157360" cy="368424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E9792E"/>
              </a:buClr>
              <a:buFont typeface="Arial"/>
              <a:buChar char="•"/>
              <a:tabLst>
                <a:tab pos="0" algn="l"/>
              </a:tabLst>
              <a:defRPr lang="fr-FR" sz="2800" b="0" u="none" strike="noStrike">
                <a:solidFill>
                  <a:schemeClr val="dk1"/>
                </a:solidFill>
                <a:effectLst/>
                <a:uFillTx/>
                <a:latin typeface="Arial"/>
                <a:ea typeface="Arial"/>
              </a:defRPr>
            </a:lvl1pPr>
            <a:lvl2pPr lvl="1" algn="l" defTabSz="914400">
              <a:lnSpc>
                <a:spcPct val="90000"/>
              </a:lnSpc>
              <a:spcBef>
                <a:spcPts val="499"/>
              </a:spcBef>
              <a:buClr>
                <a:srgbClr val="E9792E"/>
              </a:buClr>
              <a:buFont typeface="Arial"/>
              <a:buChar char="•"/>
              <a:tabLst>
                <a:tab pos="0" algn="l"/>
              </a:tabLst>
              <a:defRPr lang="fr-FR" sz="2400" b="0" u="none" strike="noStrike">
                <a:solidFill>
                  <a:schemeClr val="dk1"/>
                </a:solidFill>
                <a:effectLst/>
                <a:uFillTx/>
                <a:latin typeface="Arial"/>
                <a:ea typeface="Arial"/>
              </a:defRPr>
            </a:lvl2pPr>
            <a:lvl3pPr lvl="2" algn="l" defTabSz="914400">
              <a:lnSpc>
                <a:spcPct val="90000"/>
              </a:lnSpc>
              <a:spcBef>
                <a:spcPts val="499"/>
              </a:spcBef>
              <a:buClr>
                <a:srgbClr val="E9792E"/>
              </a:buClr>
              <a:buFont typeface="Arial"/>
              <a:buChar char="•"/>
              <a:tabLst>
                <a:tab pos="0" algn="l"/>
              </a:tabLst>
              <a:defRPr lang="fr-FR" sz="2000" b="0" u="none" strike="noStrike">
                <a:solidFill>
                  <a:schemeClr val="dk1"/>
                </a:solidFill>
                <a:effectLst/>
                <a:uFillTx/>
                <a:latin typeface="Arial"/>
                <a:ea typeface="Arial"/>
              </a:defRPr>
            </a:lvl3pPr>
            <a:lvl4pPr lvl="3" algn="l" defTabSz="914400">
              <a:lnSpc>
                <a:spcPct val="90000"/>
              </a:lnSpc>
              <a:spcBef>
                <a:spcPts val="499"/>
              </a:spcBef>
              <a:buClr>
                <a:srgbClr val="E9792E"/>
              </a:buClr>
              <a:buFont typeface="Arial"/>
              <a:buChar char="•"/>
              <a:tabLst>
                <a:tab pos="0" algn="l"/>
              </a:tabLst>
              <a:defRPr lang="fr-FR" sz="1800" b="0" u="none" strike="noStrike">
                <a:solidFill>
                  <a:schemeClr val="dk1"/>
                </a:solidFill>
                <a:effectLst/>
                <a:uFillTx/>
                <a:latin typeface="Arial"/>
                <a:ea typeface="Arial"/>
              </a:defRPr>
            </a:lvl4pPr>
            <a:lvl5pPr lvl="4" algn="l" defTabSz="914400">
              <a:lnSpc>
                <a:spcPct val="90000"/>
              </a:lnSpc>
              <a:spcBef>
                <a:spcPts val="499"/>
              </a:spcBef>
              <a:buClr>
                <a:srgbClr val="E9792E"/>
              </a:buClr>
              <a:buFont typeface="Arial"/>
              <a:buChar char="•"/>
              <a:tabLst>
                <a:tab pos="0" algn="l"/>
              </a:tabLst>
              <a:defRPr lang="fr-FR" sz="1800" b="0" u="none" strike="noStrike">
                <a:solidFill>
                  <a:schemeClr val="dk1"/>
                </a:solidFill>
                <a:effectLst/>
                <a:uFillTx/>
                <a:latin typeface="Arial"/>
                <a:ea typeface="Arial"/>
              </a:defRPr>
            </a:lvl5pPr>
          </a:lstStyle>
          <a:p>
            <a:pPr marL="228600" indent="-228600" algn="l" defTabSz="914400">
              <a:lnSpc>
                <a:spcPct val="90000"/>
              </a:lnSpc>
              <a:spcBef>
                <a:spcPts val="1001"/>
              </a:spcBef>
              <a:buClr>
                <a:srgbClr val="E9792E"/>
              </a:buClr>
              <a:buFont typeface="Arial"/>
              <a:buChar char="•"/>
              <a:tabLst>
                <a:tab pos="0" algn="l"/>
              </a:tabLst>
            </a:pPr>
            <a:r>
              <a:rPr lang="fr-FR" sz="2800" b="0" u="none" strike="noStrike">
                <a:solidFill>
                  <a:schemeClr val="dk1"/>
                </a:solidFill>
                <a:effectLst/>
                <a:uFillTx/>
                <a:latin typeface="Arial"/>
                <a:ea typeface="Arial"/>
              </a:rPr>
              <a:t>Click to add text</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tabLst>
                <a:tab pos="0" algn="l"/>
              </a:tabLst>
            </a:pPr>
            <a:r>
              <a:rPr lang="fr-FR" sz="2400" b="0" u="none" strike="noStrike">
                <a:solidFill>
                  <a:schemeClr val="dk1"/>
                </a:solidFill>
                <a:effectLst/>
                <a:uFillTx/>
                <a:latin typeface="Arial"/>
                <a:ea typeface="Arial"/>
              </a:rPr>
              <a:t>Click to add text</a:t>
            </a:r>
            <a:endParaRPr lang="fr-FR" sz="2400" b="0" u="none" strike="noStrike">
              <a:solidFill>
                <a:schemeClr val="dk1"/>
              </a:solidFill>
              <a:effectLst/>
              <a:uFillTx/>
              <a:latin typeface="Arial"/>
            </a:endParaRPr>
          </a:p>
          <a:p>
            <a:pPr marL="1143000" lvl="2" indent="-228600" algn="l" defTabSz="914400">
              <a:lnSpc>
                <a:spcPct val="90000"/>
              </a:lnSpc>
              <a:spcBef>
                <a:spcPts val="499"/>
              </a:spcBef>
              <a:buClr>
                <a:srgbClr val="E9792E"/>
              </a:buClr>
              <a:buFont typeface="Arial"/>
              <a:buChar char="•"/>
              <a:tabLst>
                <a:tab pos="0" algn="l"/>
              </a:tabLst>
            </a:pPr>
            <a:r>
              <a:rPr lang="fr-FR" sz="2000" b="0" u="none" strike="noStrike">
                <a:solidFill>
                  <a:schemeClr val="dk1"/>
                </a:solidFill>
                <a:effectLst/>
                <a:uFillTx/>
                <a:latin typeface="Arial"/>
                <a:ea typeface="Arial"/>
              </a:rPr>
              <a:t>Click to add text</a:t>
            </a:r>
            <a:endParaRPr lang="fr-FR" sz="2000" b="0" u="none" strike="noStrike">
              <a:solidFill>
                <a:schemeClr val="dk1"/>
              </a:solidFill>
              <a:effectLst/>
              <a:uFillTx/>
              <a:latin typeface="Arial"/>
            </a:endParaRPr>
          </a:p>
          <a:p>
            <a:pPr marL="1600200" lvl="3" indent="-228600" algn="l" defTabSz="914400">
              <a:lnSpc>
                <a:spcPct val="90000"/>
              </a:lnSpc>
              <a:spcBef>
                <a:spcPts val="499"/>
              </a:spcBef>
              <a:buClr>
                <a:srgbClr val="E9792E"/>
              </a:buClr>
              <a:buFont typeface="Arial"/>
              <a:buChar char="•"/>
              <a:tabLst>
                <a:tab pos="0" algn="l"/>
              </a:tabLst>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a:p>
            <a:pPr marL="2057400" lvl="4" indent="-228600" algn="l" defTabSz="914400">
              <a:lnSpc>
                <a:spcPct val="90000"/>
              </a:lnSpc>
              <a:spcBef>
                <a:spcPts val="499"/>
              </a:spcBef>
              <a:buClr>
                <a:srgbClr val="E9792E"/>
              </a:buClr>
              <a:buFont typeface="Arial"/>
              <a:buChar char="•"/>
              <a:tabLst>
                <a:tab pos="0" algn="l"/>
              </a:tabLst>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p:txBody>
      </p:sp>
      <p:sp>
        <p:nvSpPr>
          <p:cNvPr id="46" name="PlaceHolder 4"/>
          <p:cNvSpPr>
            <a:spLocks noGrp="1"/>
          </p:cNvSpPr>
          <p:nvPr>
            <p:ph type="body" hasCustomPrompt="1"/>
          </p:nvPr>
        </p:nvSpPr>
        <p:spPr>
          <a:xfrm>
            <a:off x="6172200" y="1681200"/>
            <a:ext cx="5182920" cy="823680"/>
          </a:xfrm>
          <a:prstGeom prst="rect">
            <a:avLst/>
          </a:prstGeom>
          <a:noFill/>
          <a:ln w="0">
            <a:noFill/>
          </a:ln>
        </p:spPr>
        <p:txBody>
          <a:bodyPr lIns="91440" tIns="45720" rIns="91440" bIns="45720" anchor="b">
            <a:noAutofit/>
          </a:bodyPr>
          <a:lstStyle>
            <a:lvl1pPr indent="0" algn="l" defTabSz="914400">
              <a:lnSpc>
                <a:spcPct val="90000"/>
              </a:lnSpc>
              <a:spcBef>
                <a:spcPts val="1001"/>
              </a:spcBef>
              <a:buNone/>
              <a:tabLst>
                <a:tab pos="0" algn="l"/>
              </a:tabLst>
              <a:defRPr lang="fr-FR" sz="2400" b="1" u="none" strike="noStrike">
                <a:solidFill>
                  <a:schemeClr val="accent3"/>
                </a:solidFill>
                <a:effectLst/>
                <a:uFillTx/>
                <a:latin typeface="Arial"/>
                <a:ea typeface="Arial"/>
              </a:defRPr>
            </a:lvl1pPr>
          </a:lstStyle>
          <a:p>
            <a:pPr indent="0" algn="l" defTabSz="914400">
              <a:lnSpc>
                <a:spcPct val="90000"/>
              </a:lnSpc>
              <a:spcBef>
                <a:spcPts val="1001"/>
              </a:spcBef>
              <a:buNone/>
              <a:tabLst>
                <a:tab pos="0" algn="l"/>
              </a:tabLst>
            </a:pPr>
            <a:r>
              <a:rPr lang="fr-FR" sz="2400" b="1" u="none" strike="noStrike">
                <a:solidFill>
                  <a:schemeClr val="accent3"/>
                </a:solidFill>
                <a:effectLst/>
                <a:uFillTx/>
                <a:latin typeface="Arial"/>
                <a:ea typeface="Arial"/>
              </a:rPr>
              <a:t>Click to add text</a:t>
            </a:r>
            <a:endParaRPr lang="fr-FR" sz="2400" b="0" u="none" strike="noStrike">
              <a:solidFill>
                <a:schemeClr val="dk1"/>
              </a:solidFill>
              <a:effectLst/>
              <a:uFillTx/>
              <a:latin typeface="Arial"/>
            </a:endParaRPr>
          </a:p>
        </p:txBody>
      </p:sp>
      <p:sp>
        <p:nvSpPr>
          <p:cNvPr id="47" name="PlaceHolder 5"/>
          <p:cNvSpPr>
            <a:spLocks noGrp="1"/>
          </p:cNvSpPr>
          <p:nvPr>
            <p:ph type="body" hasCustomPrompt="1"/>
          </p:nvPr>
        </p:nvSpPr>
        <p:spPr>
          <a:xfrm>
            <a:off x="6172200" y="2505240"/>
            <a:ext cx="5182920" cy="3684240"/>
          </a:xfrm>
          <a:prstGeom prst="rect">
            <a:avLst/>
          </a:prstGeom>
          <a:noFill/>
          <a:ln w="0">
            <a:noFill/>
          </a:ln>
        </p:spPr>
        <p:txBody>
          <a:bodyPr lIns="91440" tIns="45720" rIns="91440" bIns="45720" anchor="t">
            <a:noAutofit/>
          </a:bodyPr>
          <a:lstStyle>
            <a:lvl1pPr algn="l" defTabSz="914400">
              <a:lnSpc>
                <a:spcPct val="90000"/>
              </a:lnSpc>
              <a:spcBef>
                <a:spcPts val="1001"/>
              </a:spcBef>
              <a:buClr>
                <a:srgbClr val="E9792E"/>
              </a:buClr>
              <a:buFont typeface="Arial"/>
              <a:buChar char="•"/>
              <a:tabLst>
                <a:tab pos="0" algn="l"/>
              </a:tabLst>
              <a:defRPr lang="fr-FR" sz="2800" b="0" u="none" strike="noStrike">
                <a:solidFill>
                  <a:schemeClr val="dk1"/>
                </a:solidFill>
                <a:effectLst/>
                <a:uFillTx/>
                <a:latin typeface="Arial"/>
                <a:ea typeface="Arial"/>
              </a:defRPr>
            </a:lvl1pPr>
            <a:lvl2pPr lvl="1" algn="l" defTabSz="914400">
              <a:lnSpc>
                <a:spcPct val="90000"/>
              </a:lnSpc>
              <a:spcBef>
                <a:spcPts val="499"/>
              </a:spcBef>
              <a:buClr>
                <a:srgbClr val="E9792E"/>
              </a:buClr>
              <a:buFont typeface="Arial"/>
              <a:buChar char="•"/>
              <a:tabLst>
                <a:tab pos="0" algn="l"/>
              </a:tabLst>
              <a:defRPr lang="fr-FR" sz="2400" b="0" u="none" strike="noStrike">
                <a:solidFill>
                  <a:schemeClr val="dk1"/>
                </a:solidFill>
                <a:effectLst/>
                <a:uFillTx/>
                <a:latin typeface="Arial"/>
                <a:ea typeface="Arial"/>
              </a:defRPr>
            </a:lvl2pPr>
            <a:lvl3pPr lvl="2" algn="l" defTabSz="914400">
              <a:lnSpc>
                <a:spcPct val="90000"/>
              </a:lnSpc>
              <a:spcBef>
                <a:spcPts val="499"/>
              </a:spcBef>
              <a:buClr>
                <a:srgbClr val="E9792E"/>
              </a:buClr>
              <a:buFont typeface="Arial"/>
              <a:buChar char="•"/>
              <a:tabLst>
                <a:tab pos="0" algn="l"/>
              </a:tabLst>
              <a:defRPr lang="fr-FR" sz="2000" b="0" u="none" strike="noStrike">
                <a:solidFill>
                  <a:schemeClr val="dk1"/>
                </a:solidFill>
                <a:effectLst/>
                <a:uFillTx/>
                <a:latin typeface="Arial"/>
                <a:ea typeface="Arial"/>
              </a:defRPr>
            </a:lvl3pPr>
            <a:lvl4pPr lvl="3" algn="l" defTabSz="914400">
              <a:lnSpc>
                <a:spcPct val="90000"/>
              </a:lnSpc>
              <a:spcBef>
                <a:spcPts val="499"/>
              </a:spcBef>
              <a:buClr>
                <a:srgbClr val="E9792E"/>
              </a:buClr>
              <a:buFont typeface="Arial"/>
              <a:buChar char="•"/>
              <a:tabLst>
                <a:tab pos="0" algn="l"/>
              </a:tabLst>
              <a:defRPr lang="fr-FR" sz="1800" b="0" u="none" strike="noStrike">
                <a:solidFill>
                  <a:schemeClr val="dk1"/>
                </a:solidFill>
                <a:effectLst/>
                <a:uFillTx/>
                <a:latin typeface="Arial"/>
                <a:ea typeface="Arial"/>
              </a:defRPr>
            </a:lvl4pPr>
            <a:lvl5pPr lvl="4" algn="l" defTabSz="914400">
              <a:lnSpc>
                <a:spcPct val="90000"/>
              </a:lnSpc>
              <a:spcBef>
                <a:spcPts val="499"/>
              </a:spcBef>
              <a:buClr>
                <a:srgbClr val="E9792E"/>
              </a:buClr>
              <a:buFont typeface="Arial"/>
              <a:buChar char="•"/>
              <a:tabLst>
                <a:tab pos="0" algn="l"/>
              </a:tabLst>
              <a:defRPr lang="fr-FR" sz="1800" b="0" u="none" strike="noStrike">
                <a:solidFill>
                  <a:schemeClr val="dk1"/>
                </a:solidFill>
                <a:effectLst/>
                <a:uFillTx/>
                <a:latin typeface="Arial"/>
                <a:ea typeface="Arial"/>
              </a:defRPr>
            </a:lvl5pPr>
          </a:lstStyle>
          <a:p>
            <a:pPr marL="228600" indent="-228600" algn="l" defTabSz="914400">
              <a:lnSpc>
                <a:spcPct val="90000"/>
              </a:lnSpc>
              <a:spcBef>
                <a:spcPts val="1001"/>
              </a:spcBef>
              <a:buClr>
                <a:srgbClr val="E9792E"/>
              </a:buClr>
              <a:buFont typeface="Arial"/>
              <a:buChar char="•"/>
              <a:tabLst>
                <a:tab pos="0" algn="l"/>
              </a:tabLst>
            </a:pPr>
            <a:r>
              <a:rPr lang="fr-FR" sz="2800" b="0" u="none" strike="noStrike">
                <a:solidFill>
                  <a:schemeClr val="dk1"/>
                </a:solidFill>
                <a:effectLst/>
                <a:uFillTx/>
                <a:latin typeface="Arial"/>
                <a:ea typeface="Arial"/>
              </a:rPr>
              <a:t>Click to add text</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tabLst>
                <a:tab pos="0" algn="l"/>
              </a:tabLst>
            </a:pPr>
            <a:r>
              <a:rPr lang="fr-FR" sz="2400" b="0" u="none" strike="noStrike">
                <a:solidFill>
                  <a:schemeClr val="dk1"/>
                </a:solidFill>
                <a:effectLst/>
                <a:uFillTx/>
                <a:latin typeface="Arial"/>
                <a:ea typeface="Arial"/>
              </a:rPr>
              <a:t>Click to add text</a:t>
            </a:r>
            <a:endParaRPr lang="fr-FR" sz="2400" b="0" u="none" strike="noStrike">
              <a:solidFill>
                <a:schemeClr val="dk1"/>
              </a:solidFill>
              <a:effectLst/>
              <a:uFillTx/>
              <a:latin typeface="Arial"/>
            </a:endParaRPr>
          </a:p>
          <a:p>
            <a:pPr marL="1143000" lvl="2" indent="-228600" algn="l" defTabSz="914400">
              <a:lnSpc>
                <a:spcPct val="90000"/>
              </a:lnSpc>
              <a:spcBef>
                <a:spcPts val="499"/>
              </a:spcBef>
              <a:buClr>
                <a:srgbClr val="E9792E"/>
              </a:buClr>
              <a:buFont typeface="Arial"/>
              <a:buChar char="•"/>
              <a:tabLst>
                <a:tab pos="0" algn="l"/>
              </a:tabLst>
            </a:pPr>
            <a:r>
              <a:rPr lang="fr-FR" sz="2000" b="0" u="none" strike="noStrike">
                <a:solidFill>
                  <a:schemeClr val="dk1"/>
                </a:solidFill>
                <a:effectLst/>
                <a:uFillTx/>
                <a:latin typeface="Arial"/>
                <a:ea typeface="Arial"/>
              </a:rPr>
              <a:t>Click to add text</a:t>
            </a:r>
            <a:endParaRPr lang="fr-FR" sz="2000" b="0" u="none" strike="noStrike">
              <a:solidFill>
                <a:schemeClr val="dk1"/>
              </a:solidFill>
              <a:effectLst/>
              <a:uFillTx/>
              <a:latin typeface="Arial"/>
            </a:endParaRPr>
          </a:p>
          <a:p>
            <a:pPr marL="1600200" lvl="3" indent="-228600" algn="l" defTabSz="914400">
              <a:lnSpc>
                <a:spcPct val="90000"/>
              </a:lnSpc>
              <a:spcBef>
                <a:spcPts val="499"/>
              </a:spcBef>
              <a:buClr>
                <a:srgbClr val="E9792E"/>
              </a:buClr>
              <a:buFont typeface="Arial"/>
              <a:buChar char="•"/>
              <a:tabLst>
                <a:tab pos="0" algn="l"/>
              </a:tabLst>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a:p>
            <a:pPr marL="2057400" lvl="4" indent="-228600" algn="l" defTabSz="914400">
              <a:lnSpc>
                <a:spcPct val="90000"/>
              </a:lnSpc>
              <a:spcBef>
                <a:spcPts val="499"/>
              </a:spcBef>
              <a:buClr>
                <a:srgbClr val="E9792E"/>
              </a:buClr>
              <a:buFont typeface="Arial"/>
              <a:buChar char="•"/>
              <a:tabLst>
                <a:tab pos="0" algn="l"/>
              </a:tabLst>
            </a:pPr>
            <a:r>
              <a:rPr lang="fr-FR" sz="1800" b="0" u="none" strike="noStrike">
                <a:solidFill>
                  <a:schemeClr val="dk1"/>
                </a:solidFill>
                <a:effectLst/>
                <a:uFillTx/>
                <a:latin typeface="Arial"/>
                <a:ea typeface="Arial"/>
              </a:rPr>
              <a:t>Click to add text</a:t>
            </a:r>
            <a:endParaRPr lang="fr-FR" sz="1800" b="0" u="none" strike="noStrike">
              <a:solidFill>
                <a:schemeClr val="dk1"/>
              </a:solidFill>
              <a:effectLst/>
              <a:uFillTx/>
              <a:latin typeface="Arial"/>
            </a:endParaRPr>
          </a:p>
        </p:txBody>
      </p:sp>
      <p:sp>
        <p:nvSpPr>
          <p:cNvPr id="48" name="PlaceHolder 6"/>
          <p:cNvSpPr>
            <a:spLocks noGrp="1"/>
          </p:cNvSpPr>
          <p:nvPr>
            <p:ph type="dt" idx="21"/>
          </p:nvPr>
        </p:nvSpPr>
        <p:spPr>
          <a:xfrm>
            <a:off x="838080" y="6356520"/>
            <a:ext cx="2742840" cy="364680"/>
          </a:xfrm>
          <a:prstGeom prst="rect">
            <a:avLst/>
          </a:prstGeom>
          <a:noFill/>
          <a:ln w="0">
            <a:noFill/>
          </a:ln>
        </p:spPr>
        <p:txBody>
          <a:bodyPr lIns="91440" tIns="45720" rIns="91440" bIns="45720" anchor="ctr">
            <a:noAutofit/>
          </a:bodyPr>
          <a:lstStyle>
            <a:lvl1pPr indent="0" algn="l" defTabSz="914400">
              <a:lnSpc>
                <a:spcPct val="100000"/>
              </a:lnSpc>
              <a:buNone/>
              <a:defRPr lang="en-US" sz="1400" b="0" u="none" strike="noStrike">
                <a:solidFill>
                  <a:schemeClr val="dk2"/>
                </a:solidFill>
                <a:effectLst/>
                <a:uFillTx/>
                <a:latin typeface="Arial"/>
                <a:ea typeface="Arial"/>
              </a:defRPr>
            </a:lvl1pPr>
          </a:lstStyle>
          <a:p>
            <a:pPr indent="0" algn="l" defTabSz="914400">
              <a:lnSpc>
                <a:spcPct val="100000"/>
              </a:lnSpc>
              <a:buNone/>
            </a:pPr>
            <a:r>
              <a:rPr lang="en-US" sz="1400" b="0" u="none" strike="noStrike">
                <a:solidFill>
                  <a:schemeClr val="dk2"/>
                </a:solidFill>
                <a:effectLst/>
                <a:uFillTx/>
                <a:latin typeface="Arial"/>
                <a:ea typeface="Arial"/>
              </a:rPr>
              <a:t>&lt;date/time&gt;</a:t>
            </a:r>
            <a:endParaRPr lang="en-GB" sz="1400" b="0" u="none" strike="noStrike">
              <a:solidFill>
                <a:srgbClr val="000000"/>
              </a:solidFill>
              <a:effectLst/>
              <a:uFillTx/>
              <a:latin typeface="Times New Roman"/>
            </a:endParaRPr>
          </a:p>
        </p:txBody>
      </p:sp>
      <p:sp>
        <p:nvSpPr>
          <p:cNvPr id="49" name="PlaceHolder 7"/>
          <p:cNvSpPr>
            <a:spLocks noGrp="1"/>
          </p:cNvSpPr>
          <p:nvPr>
            <p:ph type="ftr" idx="22"/>
          </p:nvPr>
        </p:nvSpPr>
        <p:spPr>
          <a:xfrm>
            <a:off x="4038480" y="6356520"/>
            <a:ext cx="4114440" cy="364680"/>
          </a:xfrm>
          <a:prstGeom prst="rect">
            <a:avLst/>
          </a:prstGeom>
          <a:noFill/>
          <a:ln w="0">
            <a:noFill/>
          </a:ln>
        </p:spPr>
        <p:txBody>
          <a:bodyPr lIns="91440" tIns="45720" rIns="91440" bIns="45720" anchor="ctr">
            <a:noAutofit/>
          </a:bodyPr>
          <a:lstStyle>
            <a:lvl1pPr indent="0" algn="ctr">
              <a:buNone/>
              <a:defRPr lang="en-GB" sz="1400" b="0" u="none" strike="noStrike">
                <a:solidFill>
                  <a:srgbClr val="000000"/>
                </a:solidFill>
                <a:effectLst/>
                <a:uFillTx/>
                <a:latin typeface="Times New Roman"/>
              </a:defRPr>
            </a:lvl1pPr>
          </a:lstStyle>
          <a:p>
            <a:pPr indent="0" algn="ctr">
              <a:buNone/>
            </a:pPr>
            <a:r>
              <a:rPr lang="en-GB" sz="1400" b="0" u="none" strike="noStrike">
                <a:solidFill>
                  <a:srgbClr val="000000"/>
                </a:solidFill>
                <a:effectLst/>
                <a:uFillTx/>
                <a:latin typeface="Times New Roman"/>
              </a:rPr>
              <a:t>&lt;footer&gt;</a:t>
            </a:r>
            <a:endParaRPr lang="en-GB" sz="1400" b="0" u="none" strike="noStrike">
              <a:solidFill>
                <a:srgbClr val="000000"/>
              </a:solidFill>
              <a:effectLst/>
              <a:uFillTx/>
              <a:latin typeface="Times New Roman"/>
            </a:endParaRPr>
          </a:p>
        </p:txBody>
      </p:sp>
      <p:sp>
        <p:nvSpPr>
          <p:cNvPr id="50" name="PlaceHolder 8"/>
          <p:cNvSpPr>
            <a:spLocks noGrp="1"/>
          </p:cNvSpPr>
          <p:nvPr>
            <p:ph type="sldNum" idx="2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D1DCC19F-F260-436E-B241-E29CD9F74A20}" type="slidenum">
              <a:rPr lang="en-GB" sz="1400" b="0" u="none" strike="noStrike">
                <a:solidFill>
                  <a:schemeClr val="accent1"/>
                </a:solidFill>
                <a:effectLst/>
                <a:uFillTx/>
                <a:latin typeface="Arial"/>
                <a:ea typeface="Arial"/>
              </a:rPr>
              <a:t>&lt;number&gt;</a:t>
            </a:fld>
            <a:endParaRPr lang="en-GB" sz="1400" b="0" u="none" strike="noStrike">
              <a:solidFill>
                <a:srgbClr val="000000"/>
              </a:solidFill>
              <a:effectLst/>
              <a:uFillTx/>
              <a:latin typeface="Times New Roman"/>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
</Relationships>
</file>

<file path=ppt/slides/_rels/slide1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7.xml"/><Relationship Id="rId3" Type="http://schemas.openxmlformats.org/officeDocument/2006/relationships/notesSlide" Target="../notesSlides/notesSlide14.xml"/>
</Relationships>
</file>

<file path=ppt/slides/_rels/slide15.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slideLayout" Target="../slideLayouts/slideLayout7.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jpeg"/><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slideLayout" Target="../slideLayouts/slideLayout7.xml"/><Relationship Id="rId6"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15.jpeg"/><Relationship Id="rId2" Type="http://schemas.openxmlformats.org/officeDocument/2006/relationships/image" Target="../media/image15.jpeg"/><Relationship Id="rId3" Type="http://schemas.openxmlformats.org/officeDocument/2006/relationships/image" Target="../media/image16.jpeg"/><Relationship Id="rId4" Type="http://schemas.openxmlformats.org/officeDocument/2006/relationships/slideLayout" Target="../slideLayouts/slideLayout7.xml"/><Relationship Id="rId5"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
</Relationships>
</file>

<file path=ppt/slides/_rels/slide20.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3.xml"/><Relationship Id="rId3" Type="http://schemas.openxmlformats.org/officeDocument/2006/relationships/notesSlide" Target="../notesSlides/notesSlide20.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3.xml"/><Relationship Id="rId3" Type="http://schemas.openxmlformats.org/officeDocument/2006/relationships/notesSlide" Target="../notesSlides/notesSlide22.xml"/>
</Relationships>
</file>

<file path=ppt/slides/_rels/slide23.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3.xml"/><Relationship Id="rId3"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
</Relationships>
</file>

<file path=ppt/slides/_rels/slide25.xml.rels><?xml version="1.0" encoding="UTF-8"?>
<Relationships xmlns="http://schemas.openxmlformats.org/package/2006/relationships"><Relationship Id="rId1" Type="http://schemas.openxmlformats.org/officeDocument/2006/relationships/image" Target="../media/image20.png"/><Relationship Id="rId2" Type="http://schemas.openxmlformats.org/officeDocument/2006/relationships/slideLayout" Target="../slideLayouts/slideLayout3.xml"/><Relationship Id="rId3" Type="http://schemas.openxmlformats.org/officeDocument/2006/relationships/notesSlide" Target="../notesSlides/notesSlide25.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11.xml"/><Relationship Id="rId3" Type="http://schemas.openxmlformats.org/officeDocument/2006/relationships/notesSlide" Target="../notesSlides/notesSlide28.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
</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0.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1.xml"/>
</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slideLayout" Target="../slideLayouts/slideLayout7.xml"/><Relationship Id="rId3"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7.png"/><Relationship Id="rId2" Type="http://schemas.openxmlformats.org/officeDocument/2006/relationships/slideLayout" Target="../slideLayouts/slideLayout7.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1" name="PlaceHolder 1"/>
          <p:cNvSpPr>
            <a:spLocks noGrp="1"/>
          </p:cNvSpPr>
          <p:nvPr>
            <p:ph type="title" hasCustomPrompt="1"/>
          </p:nvPr>
        </p:nvSpPr>
        <p:spPr>
          <a:xfrm>
            <a:off x="622080" y="2220840"/>
            <a:ext cx="7199640" cy="1799640"/>
          </a:xfrm>
          <a:prstGeom prst="rect">
            <a:avLst/>
          </a:prstGeom>
          <a:noFill/>
          <a:ln w="0">
            <a:noFill/>
          </a:ln>
        </p:spPr>
        <p:txBody>
          <a:bodyPr lIns="0" tIns="54000" rIns="0" bIns="54000" anchor="b">
            <a:normAutofit fontScale="92500" lnSpcReduction="9999"/>
          </a:bodyPr>
          <a:p>
            <a:pPr indent="0" algn="l" defTabSz="914400">
              <a:lnSpc>
                <a:spcPct val="90000"/>
              </a:lnSpc>
              <a:buNone/>
            </a:pPr>
            <a:r>
              <a:rPr lang="en-US" sz="4800" b="1" u="none" strike="noStrike">
                <a:solidFill>
                  <a:schemeClr val="accent2"/>
                </a:solidFill>
                <a:effectLst/>
                <a:uFillTx/>
                <a:latin typeface="Arial"/>
                <a:ea typeface="Arial"/>
              </a:rPr>
              <a:t>Swedish rural areas: education, development and challenges</a:t>
            </a:r>
            <a:endParaRPr lang="fr-FR" sz="4800" b="1" u="none" strike="noStrike">
              <a:solidFill>
                <a:schemeClr val="accent2"/>
              </a:solidFill>
              <a:effectLst/>
              <a:uFillTx/>
              <a:latin typeface="Arial"/>
            </a:endParaRPr>
          </a:p>
        </p:txBody>
      </p:sp>
      <p:sp>
        <p:nvSpPr>
          <p:cNvPr id="72" name="PlaceHolder 2"/>
          <p:cNvSpPr>
            <a:spLocks noGrp="1"/>
          </p:cNvSpPr>
          <p:nvPr>
            <p:ph type="subTitle" hasCustomPrompt="1"/>
          </p:nvPr>
        </p:nvSpPr>
        <p:spPr>
          <a:xfrm>
            <a:off x="622080" y="4187880"/>
            <a:ext cx="7199640" cy="1504800"/>
          </a:xfrm>
          <a:prstGeom prst="rect">
            <a:avLst/>
          </a:prstGeom>
          <a:noFill/>
          <a:ln w="0">
            <a:noFill/>
          </a:ln>
        </p:spPr>
        <p:txBody>
          <a:bodyPr lIns="0" tIns="54000" rIns="0" bIns="54000" anchor="t">
            <a:normAutofit fontScale="40000" lnSpcReduction="19999"/>
          </a:bodyPr>
          <a:p>
            <a:pPr indent="0" algn="l" defTabSz="914400">
              <a:lnSpc>
                <a:spcPct val="90000"/>
              </a:lnSpc>
              <a:spcBef>
                <a:spcPts val="1001"/>
              </a:spcBef>
              <a:buNone/>
              <a:tabLst>
                <a:tab pos="0" algn="l"/>
              </a:tabLst>
            </a:pPr>
            <a:r>
              <a:rPr lang="en-US" sz="3200" b="0" u="none" strike="noStrike">
                <a:solidFill>
                  <a:schemeClr val="dk2"/>
                </a:solidFill>
                <a:effectLst/>
                <a:uFillTx/>
                <a:latin typeface="Arial"/>
                <a:ea typeface="Arial"/>
              </a:rPr>
              <a:t>Part of the EU project</a:t>
            </a:r>
            <a:r>
              <a:rPr lang="sv-SE" sz="3200" b="0" u="none" strike="noStrike">
                <a:solidFill>
                  <a:schemeClr val="dk2"/>
                </a:solidFill>
                <a:effectLst/>
                <a:uFillTx/>
                <a:latin typeface="Arial"/>
                <a:ea typeface="Arial"/>
              </a:rPr>
              <a:t> </a:t>
            </a:r>
            <a:r>
              <a:rPr lang="en-US" sz="3200" b="0" i="1" u="none" strike="noStrike">
                <a:solidFill>
                  <a:schemeClr val="dk2"/>
                </a:solidFill>
                <a:effectLst/>
                <a:uFillTx/>
                <a:latin typeface="Arial"/>
                <a:ea typeface="Arial"/>
              </a:rPr>
              <a:t>RUral Revival: A Life In The Inspirational Countryside (RURALITIC)</a:t>
            </a:r>
            <a:endParaRPr lang="en-GB" sz="3200" b="0" u="none" strike="noStrike">
              <a:solidFill>
                <a:schemeClr val="dk2"/>
              </a:solidFill>
              <a:effectLst/>
              <a:uFillTx/>
              <a:latin typeface="Arial"/>
            </a:endParaRPr>
          </a:p>
          <a:p>
            <a:pPr indent="0" algn="l" defTabSz="914400">
              <a:lnSpc>
                <a:spcPct val="90000"/>
              </a:lnSpc>
              <a:spcBef>
                <a:spcPts val="1001"/>
              </a:spcBef>
              <a:buNone/>
              <a:tabLst>
                <a:tab pos="0" algn="l"/>
              </a:tabLst>
            </a:pPr>
            <a:r>
              <a:rPr lang="sv-SE" sz="2400" b="1" u="none" strike="noStrike">
                <a:solidFill>
                  <a:schemeClr val="dk2"/>
                </a:solidFill>
                <a:effectLst/>
                <a:uFillTx/>
                <a:latin typeface="Arial"/>
                <a:ea typeface="Arial"/>
              </a:rPr>
              <a:t>Mikael Börjesson, Felix Bengtsson, André Bryntesson, Pablo Lillo Cea, Henrik Edgren, Laura Giorio, Ida Lidegran &amp; Alexander Kennerley</a:t>
            </a:r>
            <a:endParaRPr lang="en-GB" sz="2400" b="0" u="none" strike="noStrike">
              <a:solidFill>
                <a:schemeClr val="dk2"/>
              </a:solidFill>
              <a:effectLst/>
              <a:uFillTx/>
              <a:latin typeface="Arial"/>
            </a:endParaRPr>
          </a:p>
          <a:p>
            <a:pPr indent="0" algn="l" defTabSz="914400">
              <a:lnSpc>
                <a:spcPct val="90000"/>
              </a:lnSpc>
              <a:spcBef>
                <a:spcPts val="1001"/>
              </a:spcBef>
              <a:buNone/>
              <a:tabLst>
                <a:tab pos="0" algn="l"/>
              </a:tabLst>
            </a:pPr>
            <a:r>
              <a:rPr lang="en-US" sz="2400" b="1" u="none" strike="noStrike">
                <a:solidFill>
                  <a:schemeClr val="dk2"/>
                </a:solidFill>
                <a:effectLst/>
                <a:uFillTx/>
                <a:latin typeface="Arial"/>
                <a:ea typeface="Arial"/>
              </a:rPr>
              <a:t>Higher Education and Research as a Research Object (HERO)</a:t>
            </a:r>
            <a:br>
              <a:rPr sz="2400"/>
            </a:br>
            <a:r>
              <a:rPr lang="en-US" sz="2400" b="1" u="none" strike="noStrike">
                <a:solidFill>
                  <a:schemeClr val="dk2"/>
                </a:solidFill>
                <a:effectLst/>
                <a:uFillTx/>
                <a:latin typeface="Arial"/>
                <a:ea typeface="Arial"/>
              </a:rPr>
              <a:t>Sociology of Education and Culture (SEC)</a:t>
            </a:r>
            <a:br>
              <a:rPr sz="2400"/>
            </a:br>
            <a:r>
              <a:rPr lang="en-US" sz="2400" b="1" u="none" strike="noStrike">
                <a:solidFill>
                  <a:schemeClr val="dk2"/>
                </a:solidFill>
                <a:effectLst/>
                <a:uFillTx/>
                <a:latin typeface="Arial"/>
                <a:ea typeface="Arial"/>
              </a:rPr>
              <a:t>Uppsala University</a:t>
            </a:r>
            <a:br>
              <a:rPr sz="2400"/>
            </a:br>
            <a:r>
              <a:rPr lang="en-US" sz="2400" b="1" u="none" strike="noStrike">
                <a:solidFill>
                  <a:schemeClr val="dk2"/>
                </a:solidFill>
                <a:effectLst/>
                <a:uFillTx/>
                <a:latin typeface="Arial"/>
                <a:ea typeface="Arial"/>
              </a:rPr>
              <a:t>Presentation at Gävle University College, 26 May 2026</a:t>
            </a:r>
            <a:br>
              <a:rPr sz="2400"/>
            </a:br>
            <a:endParaRPr lang="en-GB" sz="2400" b="0" u="none" strike="noStrike">
              <a:solidFill>
                <a:schemeClr val="dk2"/>
              </a:solidFill>
              <a:effectLst/>
              <a:uFillTx/>
              <a:latin typeface="Arial"/>
            </a:endParaRPr>
          </a:p>
        </p:txBody>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8"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Narrow"/>
                <a:ea typeface="Arial"/>
              </a:rPr>
              <a:t>The perception of the countryside – positive perceptions and images</a:t>
            </a:r>
            <a:endParaRPr lang="fr-FR" sz="4400" b="1" u="none" strike="noStrike">
              <a:solidFill>
                <a:schemeClr val="accent2"/>
              </a:solidFill>
              <a:effectLst/>
              <a:uFillTx/>
              <a:latin typeface="Arial"/>
            </a:endParaRPr>
          </a:p>
        </p:txBody>
      </p:sp>
      <p:sp>
        <p:nvSpPr>
          <p:cNvPr id="99" name="PlaceHolder 2"/>
          <p:cNvSpPr>
            <a:spLocks noGrp="1"/>
          </p:cNvSpPr>
          <p:nvPr>
            <p:ph hasCustomPrompt="1"/>
          </p:nvPr>
        </p:nvSpPr>
        <p:spPr>
          <a:xfrm>
            <a:off x="838080" y="1825560"/>
            <a:ext cx="11084400" cy="4350960"/>
          </a:xfrm>
          <a:prstGeom prst="rect">
            <a:avLst/>
          </a:prstGeom>
          <a:noFill/>
          <a:ln w="0">
            <a:noFill/>
          </a:ln>
        </p:spPr>
        <p:txBody>
          <a:bodyPr lIns="91440" tIns="45720" rIns="91440" bIns="45720" anchor="t">
            <a:noAutofit/>
          </a:bodyPr>
          <a:p>
            <a:pPr marL="343080" indent="-343080" algn="l" defTabSz="914400">
              <a:lnSpc>
                <a:spcPct val="90000"/>
              </a:lnSpc>
              <a:spcBef>
                <a:spcPts val="1001"/>
              </a:spcBef>
              <a:buClr>
                <a:srgbClr val="E9792E"/>
              </a:buClr>
              <a:buFont typeface="Arial"/>
              <a:buChar char="•"/>
            </a:pPr>
            <a:r>
              <a:rPr lang="en-US" sz="2200" b="0" u="none" strike="noStrike">
                <a:solidFill>
                  <a:schemeClr val="dk1"/>
                </a:solidFill>
                <a:effectLst/>
                <a:uFillTx/>
                <a:latin typeface="Arial Narrow"/>
                <a:ea typeface="Arial"/>
              </a:rPr>
              <a:t>Access to nature and important natural resources that are crucial for climate change, sun, wind and water, minerals, forests.</a:t>
            </a:r>
            <a:br>
              <a:rPr sz="2200"/>
            </a:br>
            <a:r>
              <a:rPr lang="en-US" sz="2200" b="0" u="none" strike="noStrike">
                <a:solidFill>
                  <a:schemeClr val="dk1"/>
                </a:solidFill>
                <a:effectLst/>
                <a:uFillTx/>
                <a:latin typeface="Arial Narrow"/>
                <a:ea typeface="Arial"/>
              </a:rPr>
              <a:t>A slower pace and simpler life.</a:t>
            </a:r>
            <a:br>
              <a:rPr sz="2200"/>
            </a:br>
            <a:r>
              <a:rPr lang="en-US" sz="2200" b="0" u="none" strike="noStrike">
                <a:solidFill>
                  <a:schemeClr val="dk1"/>
                </a:solidFill>
                <a:effectLst/>
                <a:uFillTx/>
                <a:latin typeface="Arial Narrow"/>
                <a:ea typeface="Arial"/>
              </a:rPr>
              <a:t>Greater degree of meaningfulness, strong connection to the local, closeness to family and friends.</a:t>
            </a:r>
            <a:br>
              <a:rPr sz="2200"/>
            </a:br>
            <a:r>
              <a:rPr lang="en-US" sz="2200" b="0" u="none" strike="noStrike">
                <a:solidFill>
                  <a:schemeClr val="dk1"/>
                </a:solidFill>
                <a:effectLst/>
                <a:uFillTx/>
                <a:latin typeface="Arial Narrow"/>
                <a:ea typeface="Arial"/>
              </a:rPr>
              <a:t>More ecologically sustainable, greater degree of self-sufficiency, lower consumption.</a:t>
            </a:r>
            <a:br>
              <a:rPr sz="2200"/>
            </a:br>
            <a:r>
              <a:rPr lang="en-US" sz="2200" b="0" u="none" strike="noStrike">
                <a:solidFill>
                  <a:schemeClr val="dk1"/>
                </a:solidFill>
                <a:effectLst/>
                <a:uFillTx/>
                <a:latin typeface="Arial Narrow"/>
                <a:ea typeface="Arial"/>
              </a:rPr>
              <a:t>Digitalisation opens up access to work, culture, entertainment, contexts that are not limited by geographical distances.</a:t>
            </a:r>
            <a:br>
              <a:rPr sz="2200"/>
            </a:br>
            <a:r>
              <a:rPr lang="en-US" sz="2200" b="0" u="none" strike="noStrike">
                <a:solidFill>
                  <a:schemeClr val="dk1"/>
                </a:solidFill>
                <a:effectLst/>
                <a:uFillTx/>
                <a:latin typeface="Arial Narrow"/>
                <a:ea typeface="Arial"/>
              </a:rPr>
              <a:t>In terms of security (military as well as preparedness) requires investments in infrastructure, roads, bridges, facilities, but also in production, supply chains, animal husbandry, cultivation, etc.</a:t>
            </a:r>
            <a:endParaRPr lang="fr-FR" sz="2200" b="0" u="none" strike="noStrike">
              <a:solidFill>
                <a:schemeClr val="dk1"/>
              </a:solidFill>
              <a:effectLst/>
              <a:uFillTx/>
              <a:latin typeface="Arial"/>
            </a:endParaRPr>
          </a:p>
          <a:p>
            <a:pPr indent="0" algn="l" defTabSz="914400">
              <a:lnSpc>
                <a:spcPct val="90000"/>
              </a:lnSpc>
              <a:spcBef>
                <a:spcPts val="1001"/>
              </a:spcBef>
              <a:buNone/>
            </a:pPr>
            <a:endParaRPr lang="fr-FR" sz="2200" b="0" u="none" strike="noStrike">
              <a:solidFill>
                <a:schemeClr val="dk1"/>
              </a:solidFill>
              <a:effectLst/>
              <a:uFillTx/>
              <a:latin typeface="Arial"/>
            </a:endParaRPr>
          </a:p>
          <a:p>
            <a:pPr indent="0" algn="l" defTabSz="914400">
              <a:lnSpc>
                <a:spcPct val="90000"/>
              </a:lnSpc>
              <a:spcBef>
                <a:spcPts val="1001"/>
              </a:spcBef>
              <a:buNone/>
            </a:pPr>
            <a:endParaRPr lang="fr-FR" sz="2200" b="0" u="none" strike="noStrike">
              <a:solidFill>
                <a:schemeClr val="dk1"/>
              </a:solidFill>
              <a:effectLst/>
              <a:uFillTx/>
              <a:latin typeface="Arial"/>
            </a:endParaRPr>
          </a:p>
        </p:txBody>
      </p:sp>
      <p:sp>
        <p:nvSpPr>
          <p:cNvPr id="100" name="PlaceHolder 3"/>
          <p:cNvSpPr>
            <a:spLocks noGrp="1"/>
          </p:cNvSpPr>
          <p:nvPr>
            <p:ph type="sldNum" idx="4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9951C6C1-D913-4009-B93A-2DA9E47DC170}"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1"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Narrow"/>
                <a:ea typeface="Arial"/>
              </a:rPr>
              <a:t>Mobility and circulation, and its importance for the place</a:t>
            </a:r>
            <a:endParaRPr lang="fr-FR" sz="4400" b="1" u="none" strike="noStrike">
              <a:solidFill>
                <a:schemeClr val="accent2"/>
              </a:solidFill>
              <a:effectLst/>
              <a:uFillTx/>
              <a:latin typeface="Arial"/>
            </a:endParaRPr>
          </a:p>
        </p:txBody>
      </p:sp>
      <p:sp>
        <p:nvSpPr>
          <p:cNvPr id="102" name="PlaceHolder 2"/>
          <p:cNvSpPr>
            <a:spLocks noGrp="1"/>
          </p:cNvSpPr>
          <p:nvPr>
            <p:ph hasCustomPrompt="1"/>
          </p:nvPr>
        </p:nvSpPr>
        <p:spPr>
          <a:xfrm>
            <a:off x="838080" y="1825560"/>
            <a:ext cx="11084400" cy="435096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r>
              <a:rPr lang="en-US" sz="2200" b="0" u="none" strike="noStrike">
                <a:solidFill>
                  <a:schemeClr val="dk1"/>
                </a:solidFill>
                <a:effectLst/>
                <a:uFillTx/>
                <a:latin typeface="Arial Narrow"/>
                <a:ea typeface="Arial"/>
              </a:rPr>
              <a:t>Another central starting point in the project is that the countryside is not static but dynamic and that there is a flow of people to and from the place.</a:t>
            </a:r>
            <a:r>
              <a:rPr lang="sv-SE" sz="2200" b="0" u="none" strike="noStrike">
                <a:solidFill>
                  <a:schemeClr val="dk1"/>
                </a:solidFill>
                <a:effectLst/>
                <a:uFillTx/>
                <a:latin typeface="Arial Narrow"/>
                <a:ea typeface="Arial"/>
              </a:rPr>
              <a:t> </a:t>
            </a:r>
            <a:endParaRPr lang="fr-FR" sz="22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en-US" sz="2200" b="0" u="none" strike="noStrike">
                <a:solidFill>
                  <a:schemeClr val="dk1"/>
                </a:solidFill>
                <a:effectLst/>
                <a:uFillTx/>
                <a:latin typeface="Arial Narrow"/>
                <a:ea typeface="Arial"/>
              </a:rPr>
              <a:t>Is it important to study how people move geographically over time, what places do you live and spend time in? </a:t>
            </a:r>
            <a:br>
              <a:rPr sz="2200"/>
            </a:br>
            <a:r>
              <a:rPr lang="en-US" sz="2200" b="0" u="none" strike="noStrike">
                <a:solidFill>
                  <a:schemeClr val="dk1"/>
                </a:solidFill>
                <a:effectLst/>
                <a:uFillTx/>
                <a:latin typeface="Arial Narrow"/>
                <a:ea typeface="Arial"/>
              </a:rPr>
              <a:t>How do you change the place by the flow of people, who disappears, who is added, who returns?</a:t>
            </a:r>
            <a:r>
              <a:rPr lang="sv-SE" sz="2200" b="0" u="none" strike="noStrike">
                <a:solidFill>
                  <a:schemeClr val="dk1"/>
                </a:solidFill>
                <a:effectLst/>
                <a:uFillTx/>
                <a:latin typeface="Arial Narrow"/>
                <a:ea typeface="Arial"/>
              </a:rPr>
              <a:t> </a:t>
            </a:r>
            <a:endParaRPr lang="fr-FR" sz="22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US" sz="2200" b="0" u="none" strike="noStrike">
                <a:solidFill>
                  <a:schemeClr val="dk1"/>
                </a:solidFill>
                <a:effectLst/>
                <a:uFillTx/>
                <a:latin typeface="Arial Narrow"/>
                <a:ea typeface="Arial"/>
              </a:rPr>
              <a:t>Epistemological Consistency: Overcoming Divisions That</a:t>
            </a:r>
            <a:r>
              <a:rPr lang="sv-SE" sz="2200" b="0" u="none" strike="noStrike">
                <a:solidFill>
                  <a:schemeClr val="dk1"/>
                </a:solidFill>
                <a:effectLst/>
                <a:uFillTx/>
                <a:latin typeface="Arial Narrow"/>
                <a:ea typeface="Arial"/>
              </a:rPr>
              <a:t> </a:t>
            </a:r>
            <a:endParaRPr lang="fr-FR" sz="2200" b="0" u="none" strike="noStrike">
              <a:solidFill>
                <a:schemeClr val="dk1"/>
              </a:solidFill>
              <a:effectLst/>
              <a:uFillTx/>
              <a:latin typeface="Arial"/>
            </a:endParaRPr>
          </a:p>
          <a:p>
            <a:pPr marL="800280" lvl="1" indent="-343080" algn="l" defTabSz="914400">
              <a:lnSpc>
                <a:spcPct val="90000"/>
              </a:lnSpc>
              <a:spcBef>
                <a:spcPts val="499"/>
              </a:spcBef>
              <a:buClr>
                <a:srgbClr val="E9792E"/>
              </a:buClr>
              <a:buFont typeface="Arial"/>
              <a:buChar char="•"/>
              <a:tabLst>
                <a:tab pos="0" algn="l"/>
              </a:tabLst>
            </a:pPr>
            <a:r>
              <a:rPr lang="en-US" sz="1900" b="0" u="none" strike="noStrike">
                <a:solidFill>
                  <a:schemeClr val="dk1"/>
                </a:solidFill>
                <a:effectLst/>
                <a:uFillTx/>
                <a:latin typeface="Arial Narrow"/>
                <a:ea typeface="Arial"/>
              </a:rPr>
              <a:t>Urban Sociology and Rural Sociology </a:t>
            </a:r>
            <a:br>
              <a:rPr sz="1900"/>
            </a:br>
            <a:r>
              <a:rPr lang="en-US" sz="1900" b="0" u="none" strike="noStrike">
                <a:solidFill>
                  <a:schemeClr val="dk1"/>
                </a:solidFill>
                <a:effectLst/>
                <a:uFillTx/>
                <a:latin typeface="Arial Narrow"/>
                <a:ea typeface="Arial"/>
              </a:rPr>
              <a:t>Urban and rural history</a:t>
            </a:r>
            <a:br>
              <a:rPr sz="1900"/>
            </a:br>
            <a:r>
              <a:rPr lang="en-US" sz="1900" b="0" u="none" strike="noStrike">
                <a:solidFill>
                  <a:schemeClr val="dk1"/>
                </a:solidFill>
                <a:effectLst/>
                <a:uFillTx/>
                <a:latin typeface="Arial Narrow"/>
                <a:ea typeface="Arial"/>
              </a:rPr>
              <a:t>Etc regarding geography, economy, culture, etc.</a:t>
            </a:r>
            <a:endParaRPr lang="fr-FR" sz="19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US" sz="2200" b="0" u="none" strike="noStrike">
                <a:solidFill>
                  <a:schemeClr val="dk1"/>
                </a:solidFill>
                <a:effectLst/>
                <a:uFillTx/>
                <a:latin typeface="Arial Narrow"/>
                <a:ea typeface="Arial"/>
              </a:rPr>
              <a:t>A historicizing social science is needed for the study of space.</a:t>
            </a:r>
            <a:endParaRPr lang="fr-FR" sz="22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200" b="0" u="none" strike="noStrike">
              <a:solidFill>
                <a:schemeClr val="dk1"/>
              </a:solidFill>
              <a:effectLst/>
              <a:uFillTx/>
              <a:latin typeface="Arial"/>
            </a:endParaRPr>
          </a:p>
        </p:txBody>
      </p:sp>
      <p:sp>
        <p:nvSpPr>
          <p:cNvPr id="103" name="PlaceHolder 3"/>
          <p:cNvSpPr>
            <a:spLocks noGrp="1"/>
          </p:cNvSpPr>
          <p:nvPr>
            <p:ph type="sldNum" idx="4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D2FB30AA-F6B5-4490-9E31-6D0A0E5AB9F7}"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4"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sv-SE" sz="4400" b="1" u="none" strike="noStrike">
                <a:solidFill>
                  <a:schemeClr val="accent2"/>
                </a:solidFill>
                <a:effectLst/>
                <a:uFillTx/>
                <a:latin typeface="Arial Narrow"/>
                <a:ea typeface="Arial"/>
              </a:rPr>
              <a:t>The Swedish contribution</a:t>
            </a:r>
            <a:endParaRPr lang="fr-FR" sz="4400" b="1" u="none" strike="noStrike">
              <a:solidFill>
                <a:schemeClr val="accent2"/>
              </a:solidFill>
              <a:effectLst/>
              <a:uFillTx/>
              <a:latin typeface="Arial"/>
            </a:endParaRPr>
          </a:p>
        </p:txBody>
      </p:sp>
      <p:sp>
        <p:nvSpPr>
          <p:cNvPr id="105" name="PlaceHolder 2"/>
          <p:cNvSpPr>
            <a:spLocks noGrp="1"/>
          </p:cNvSpPr>
          <p:nvPr>
            <p:ph hasCustomPrompt="1"/>
          </p:nvPr>
        </p:nvSpPr>
        <p:spPr>
          <a:xfrm>
            <a:off x="838080" y="1825560"/>
            <a:ext cx="11084400" cy="4350960"/>
          </a:xfrm>
          <a:prstGeom prst="rect">
            <a:avLst/>
          </a:prstGeom>
          <a:noFill/>
          <a:ln w="0">
            <a:noFill/>
          </a:ln>
        </p:spPr>
        <p:txBody>
          <a:bodyPr lIns="91440" tIns="45720" rIns="91440" bIns="45720" anchor="t">
            <a:noAutofit/>
          </a:bodyPr>
          <a:p>
            <a:pPr marL="228600" indent="-228600" algn="l" defTabSz="914400">
              <a:lnSpc>
                <a:spcPct val="90000"/>
              </a:lnSpc>
              <a:spcBef>
                <a:spcPts val="1001"/>
              </a:spcBef>
              <a:buClr>
                <a:srgbClr val="E9792E"/>
              </a:buClr>
              <a:buFont typeface="Arial"/>
              <a:buChar char="•"/>
            </a:pPr>
            <a:r>
              <a:rPr lang="en-US" sz="2200" b="0" u="none" strike="noStrike">
                <a:solidFill>
                  <a:schemeClr val="dk1"/>
                </a:solidFill>
                <a:effectLst/>
                <a:uFillTx/>
                <a:latin typeface="Arial Narrow"/>
                <a:ea typeface="Arial"/>
              </a:rPr>
              <a:t>National, regional and local analyses of social spaces based on register data</a:t>
            </a:r>
            <a:br>
              <a:rPr sz="2200"/>
            </a:br>
            <a:r>
              <a:rPr lang="en-US" sz="2200" b="0" u="none" strike="noStrike">
                <a:solidFill>
                  <a:schemeClr val="dk1"/>
                </a:solidFill>
                <a:effectLst/>
                <a:uFillTx/>
                <a:latin typeface="Arial Narrow"/>
                <a:ea typeface="Arial"/>
              </a:rPr>
              <a:t>Survey study of 10 areas </a:t>
            </a:r>
            <a:br>
              <a:rPr sz="2200"/>
            </a:br>
            <a:r>
              <a:rPr lang="en-US" sz="2200" b="0" u="none" strike="noStrike">
                <a:solidFill>
                  <a:schemeClr val="dk1"/>
                </a:solidFill>
                <a:effectLst/>
                <a:uFillTx/>
                <a:latin typeface="Arial Narrow"/>
                <a:ea typeface="Arial"/>
              </a:rPr>
              <a:t>Case studies of two regions, Västerbotten and Gotland</a:t>
            </a:r>
            <a:br>
              <a:rPr sz="2200"/>
            </a:br>
            <a:r>
              <a:rPr lang="en-US" sz="2200" b="0" u="none" strike="noStrike">
                <a:solidFill>
                  <a:schemeClr val="dk1"/>
                </a:solidFill>
                <a:effectLst/>
                <a:uFillTx/>
                <a:latin typeface="Arial Narrow"/>
                <a:ea typeface="Arial"/>
              </a:rPr>
              <a:t>Historical study of the construction of rural areas</a:t>
            </a:r>
            <a:endParaRPr lang="fr-FR" sz="2200" b="0" u="none" strike="noStrike">
              <a:solidFill>
                <a:schemeClr val="dk1"/>
              </a:solidFill>
              <a:effectLst/>
              <a:uFillTx/>
              <a:latin typeface="Arial"/>
            </a:endParaRPr>
          </a:p>
          <a:p>
            <a:pPr indent="0" algn="l" defTabSz="914400">
              <a:lnSpc>
                <a:spcPct val="90000"/>
              </a:lnSpc>
              <a:spcBef>
                <a:spcPts val="1001"/>
              </a:spcBef>
              <a:buNone/>
            </a:pPr>
            <a:endParaRPr lang="fr-FR" sz="2200" b="0" u="none" strike="noStrike">
              <a:solidFill>
                <a:schemeClr val="dk1"/>
              </a:solidFill>
              <a:effectLst/>
              <a:uFillTx/>
              <a:latin typeface="Arial"/>
            </a:endParaRPr>
          </a:p>
        </p:txBody>
      </p:sp>
      <p:sp>
        <p:nvSpPr>
          <p:cNvPr id="106" name="PlaceHolder 3"/>
          <p:cNvSpPr>
            <a:spLocks noGrp="1"/>
          </p:cNvSpPr>
          <p:nvPr>
            <p:ph type="sldNum" idx="4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0713F3F2-76CF-4395-9BAA-947CF97B9164}"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7"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Narrow"/>
                <a:ea typeface="Arial"/>
              </a:rPr>
              <a:t>The overlooked importance of education</a:t>
            </a:r>
            <a:endParaRPr lang="fr-FR" sz="4400" b="1" u="none" strike="noStrike">
              <a:solidFill>
                <a:schemeClr val="accent2"/>
              </a:solidFill>
              <a:effectLst/>
              <a:uFillTx/>
              <a:latin typeface="Arial"/>
            </a:endParaRPr>
          </a:p>
        </p:txBody>
      </p:sp>
      <p:sp>
        <p:nvSpPr>
          <p:cNvPr id="108" name="PlaceHolder 2"/>
          <p:cNvSpPr>
            <a:spLocks noGrp="1"/>
          </p:cNvSpPr>
          <p:nvPr>
            <p:ph hasCustomPrompt="1"/>
          </p:nvPr>
        </p:nvSpPr>
        <p:spPr>
          <a:xfrm>
            <a:off x="838080" y="1825560"/>
            <a:ext cx="11084400" cy="435096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r>
              <a:rPr lang="en-US" sz="2200" b="0" u="none" strike="noStrike">
                <a:solidFill>
                  <a:schemeClr val="dk1"/>
                </a:solidFill>
                <a:effectLst/>
                <a:uFillTx/>
                <a:latin typeface="Arial Narrow"/>
                <a:ea typeface="Arial"/>
              </a:rPr>
              <a:t>Very little about education in the project, we intend to study</a:t>
            </a:r>
            <a:endParaRPr lang="fr-FR" sz="22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en-US" sz="2200" b="0" u="none" strike="noStrike">
                <a:solidFill>
                  <a:schemeClr val="dk1"/>
                </a:solidFill>
                <a:effectLst/>
                <a:uFillTx/>
                <a:latin typeface="Arial Narrow"/>
                <a:ea typeface="Arial"/>
              </a:rPr>
              <a:t>The importance of access to education (especially preschools and primary schools) for the attractiveness of the local place</a:t>
            </a:r>
            <a:br>
              <a:rPr sz="2200"/>
            </a:br>
            <a:r>
              <a:rPr lang="en-US" sz="2200" b="0" u="none" strike="noStrike">
                <a:solidFill>
                  <a:schemeClr val="dk1"/>
                </a:solidFill>
                <a:effectLst/>
                <a:uFillTx/>
                <a:latin typeface="Arial Narrow"/>
                <a:ea typeface="Arial"/>
              </a:rPr>
              <a:t>The availability of secondary and higher education in the region and its content and orientation in the light of regional and local needs</a:t>
            </a:r>
            <a:br>
              <a:rPr sz="2200"/>
            </a:br>
            <a:r>
              <a:rPr lang="en-US" sz="2200" b="0" u="none" strike="noStrike">
                <a:solidFill>
                  <a:schemeClr val="dk1"/>
                </a:solidFill>
                <a:effectLst/>
                <a:uFillTx/>
                <a:latin typeface="Arial Narrow"/>
                <a:ea typeface="Arial"/>
              </a:rPr>
              <a:t>The distribution of educational capital in the geographical space</a:t>
            </a:r>
            <a:br>
              <a:rPr sz="2200"/>
            </a:br>
            <a:r>
              <a:rPr lang="en-US" sz="2200" b="0" u="none" strike="noStrike">
                <a:solidFill>
                  <a:schemeClr val="dk1"/>
                </a:solidFill>
                <a:effectLst/>
                <a:uFillTx/>
                <a:latin typeface="Arial Narrow"/>
                <a:ea typeface="Arial"/>
              </a:rPr>
              <a:t>The importance of distance learning</a:t>
            </a:r>
            <a:endParaRPr lang="fr-FR" sz="22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200" b="0" u="none" strike="noStrike">
              <a:solidFill>
                <a:schemeClr val="dk1"/>
              </a:solidFill>
              <a:effectLst/>
              <a:uFillTx/>
              <a:latin typeface="Arial"/>
            </a:endParaRPr>
          </a:p>
        </p:txBody>
      </p:sp>
      <p:sp>
        <p:nvSpPr>
          <p:cNvPr id="109" name="PlaceHolder 3"/>
          <p:cNvSpPr>
            <a:spLocks noGrp="1"/>
          </p:cNvSpPr>
          <p:nvPr>
            <p:ph type="sldNum" idx="4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DCFC3062-3EF0-458F-A0AD-415DC8A2E08B}"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0" name="PlaceHolder 1"/>
          <p:cNvSpPr>
            <a:spLocks noGrp="1"/>
          </p:cNvSpPr>
          <p:nvPr>
            <p:ph type="title" hasCustomPrompt="1"/>
          </p:nvPr>
        </p:nvSpPr>
        <p:spPr>
          <a:xfrm>
            <a:off x="450000" y="229680"/>
            <a:ext cx="10515240" cy="647280"/>
          </a:xfrm>
          <a:prstGeom prst="rect">
            <a:avLst/>
          </a:prstGeom>
          <a:noFill/>
          <a:ln w="0">
            <a:noFill/>
          </a:ln>
        </p:spPr>
        <p:txBody>
          <a:bodyPr lIns="91440" tIns="45720" rIns="91440" bIns="45720" anchor="ctr">
            <a:normAutofit/>
          </a:bodyPr>
          <a:p>
            <a:pPr indent="0" algn="l" defTabSz="914400">
              <a:lnSpc>
                <a:spcPct val="90000"/>
              </a:lnSpc>
              <a:buNone/>
            </a:pPr>
            <a:r>
              <a:rPr lang="en-GB" sz="2800" b="1" u="none" strike="noStrike">
                <a:solidFill>
                  <a:schemeClr val="accent2"/>
                </a:solidFill>
                <a:effectLst/>
                <a:uFillTx/>
                <a:latin typeface="Arial"/>
                <a:ea typeface="Arial"/>
              </a:rPr>
              <a:t>Case description</a:t>
            </a:r>
            <a:endParaRPr lang="fr-FR" sz="2800" b="1" u="none" strike="noStrike">
              <a:solidFill>
                <a:schemeClr val="accent2"/>
              </a:solidFill>
              <a:effectLst/>
              <a:uFillTx/>
              <a:latin typeface="Arial"/>
            </a:endParaRPr>
          </a:p>
        </p:txBody>
      </p:sp>
      <p:sp>
        <p:nvSpPr>
          <p:cNvPr id="111" name="PlaceHolder 2"/>
          <p:cNvSpPr>
            <a:spLocks noGrp="1"/>
          </p:cNvSpPr>
          <p:nvPr>
            <p:ph hasCustomPrompt="1"/>
          </p:nvPr>
        </p:nvSpPr>
        <p:spPr>
          <a:xfrm>
            <a:off x="838080" y="1253160"/>
            <a:ext cx="7480080" cy="4350960"/>
          </a:xfrm>
          <a:prstGeom prst="rect">
            <a:avLst/>
          </a:prstGeom>
          <a:noFill/>
          <a:ln w="0">
            <a:noFill/>
          </a:ln>
        </p:spPr>
        <p:txBody>
          <a:bodyPr lIns="91440" tIns="45720" rIns="91440" bIns="45720" anchor="t">
            <a:normAutofit fontScale="85000" lnSpcReduction="9999"/>
          </a:bodyPr>
          <a:p>
            <a:pPr indent="0" algn="l" defTabSz="914400">
              <a:lnSpc>
                <a:spcPct val="90000"/>
              </a:lnSpc>
              <a:spcBef>
                <a:spcPts val="1001"/>
              </a:spcBef>
              <a:buNone/>
              <a:tabLst>
                <a:tab pos="0" algn="l"/>
              </a:tabLst>
            </a:pPr>
            <a:r>
              <a:rPr lang="en-US" sz="2000" b="1" u="none" strike="noStrike">
                <a:solidFill>
                  <a:schemeClr val="dk2"/>
                </a:solidFill>
                <a:effectLst/>
                <a:uFillTx/>
                <a:latin typeface="Arial"/>
                <a:ea typeface="Arial"/>
              </a:rPr>
              <a:t>Västerbotten</a:t>
            </a:r>
            <a:r>
              <a:rPr lang="en-US" sz="2000" b="0" u="none" strike="noStrike">
                <a:solidFill>
                  <a:schemeClr val="dk2"/>
                </a:solidFill>
                <a:effectLst/>
                <a:uFillTx/>
                <a:latin typeface="Arial"/>
                <a:ea typeface="Arial"/>
              </a:rPr>
              <a:t>: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en-US" sz="2000" b="0" u="none" strike="noStrike">
                <a:solidFill>
                  <a:schemeClr val="dk2"/>
                </a:solidFill>
                <a:effectLst/>
                <a:uFillTx/>
                <a:latin typeface="Arial"/>
                <a:ea typeface="Arial"/>
              </a:rPr>
              <a:t>In the north, stable population, slowly increasing, especially the Coast and especially the cities of Umeå (university) and Skellefteå (Northvolt) have grown, while the rural areas are decreasing.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en-US" sz="2000" b="0" u="none" strike="noStrike">
                <a:solidFill>
                  <a:schemeClr val="dk2"/>
                </a:solidFill>
                <a:effectLst/>
                <a:uFillTx/>
                <a:latin typeface="Arial"/>
                <a:ea typeface="Arial"/>
              </a:rPr>
              <a:t>Forestry, industry production, mining (metals), water power plants, services the largest sector of employment, 3/4, municipalities, universities and hospitals.  </a:t>
            </a:r>
            <a:endParaRPr lang="fr-FR" sz="20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0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US" sz="2000" b="1" u="none" strike="noStrike">
                <a:solidFill>
                  <a:schemeClr val="dk2"/>
                </a:solidFill>
                <a:effectLst/>
                <a:uFillTx/>
                <a:latin typeface="Arial"/>
                <a:ea typeface="Arial"/>
              </a:rPr>
              <a:t>Gotland</a:t>
            </a:r>
            <a:r>
              <a:rPr lang="en-US" sz="2000" b="0" u="none" strike="noStrike">
                <a:solidFill>
                  <a:schemeClr val="dk2"/>
                </a:solidFill>
                <a:effectLst/>
                <a:uFillTx/>
                <a:latin typeface="Arial"/>
                <a:ea typeface="Arial"/>
              </a:rPr>
              <a:t>: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en-US" sz="2000" b="0" u="none" strike="noStrike">
                <a:solidFill>
                  <a:schemeClr val="dk2"/>
                </a:solidFill>
                <a:effectLst/>
                <a:uFillTx/>
                <a:latin typeface="Arial"/>
                <a:ea typeface="Arial"/>
              </a:rPr>
              <a:t>An island in the Baltic Sea.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en-US" sz="2000" b="0" u="none" strike="noStrike">
                <a:solidFill>
                  <a:schemeClr val="dk2"/>
                </a:solidFill>
                <a:effectLst/>
                <a:uFillTx/>
                <a:latin typeface="Arial"/>
                <a:ea typeface="Arial"/>
              </a:rPr>
              <a:t>Seasonal tourism, farming, mining (limestone quarries), public services. </a:t>
            </a:r>
            <a:br>
              <a:rPr sz="2000"/>
            </a:br>
            <a:r>
              <a:rPr lang="en-US" sz="2000" b="0" u="none" strike="noStrike">
                <a:solidFill>
                  <a:schemeClr val="dk2"/>
                </a:solidFill>
                <a:effectLst/>
                <a:uFillTx/>
                <a:latin typeface="Arial"/>
                <a:ea typeface="Arial"/>
              </a:rPr>
              <a:t>Military importance is increasing.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en-US" sz="2000" b="0" u="none" strike="noStrike">
                <a:solidFill>
                  <a:schemeClr val="dk2"/>
                </a:solidFill>
                <a:effectLst/>
                <a:uFillTx/>
                <a:latin typeface="Arial"/>
                <a:ea typeface="Arial"/>
              </a:rPr>
              <a:t>Small companies.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en-US" sz="2000" b="0" u="none" strike="noStrike">
                <a:solidFill>
                  <a:schemeClr val="dk2"/>
                </a:solidFill>
                <a:effectLst/>
                <a:uFillTx/>
                <a:latin typeface="Arial"/>
                <a:ea typeface="Arial"/>
              </a:rPr>
              <a:t>Historically a very important place, a crucial commercial site </a:t>
            </a:r>
            <a:br>
              <a:rPr sz="2000"/>
            </a:br>
            <a:r>
              <a:rPr lang="en-US" sz="2000" b="0" u="none" strike="noStrike">
                <a:solidFill>
                  <a:schemeClr val="dk2"/>
                </a:solidFill>
                <a:effectLst/>
                <a:uFillTx/>
                <a:latin typeface="Arial"/>
                <a:ea typeface="Arial"/>
              </a:rPr>
              <a:t>in the Middle Ages. </a:t>
            </a:r>
            <a:endParaRPr lang="fr-FR" sz="2000" b="0" u="none" strike="noStrike">
              <a:solidFill>
                <a:schemeClr val="dk1"/>
              </a:solidFill>
              <a:effectLst/>
              <a:uFillTx/>
              <a:latin typeface="Arial"/>
            </a:endParaRPr>
          </a:p>
        </p:txBody>
      </p:sp>
      <p:sp>
        <p:nvSpPr>
          <p:cNvPr id="112" name="PlaceHolder 3"/>
          <p:cNvSpPr>
            <a:spLocks noGrp="1"/>
          </p:cNvSpPr>
          <p:nvPr>
            <p:ph type="sldNum" idx="4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6"/>
                </a:solidFill>
                <a:effectLst/>
                <a:uFillTx/>
                <a:latin typeface="Arial"/>
                <a:ea typeface="Arial"/>
              </a:defRPr>
            </a:lvl1pPr>
          </a:lstStyle>
          <a:p>
            <a:pPr indent="0" algn="r" defTabSz="914400">
              <a:lnSpc>
                <a:spcPct val="100000"/>
              </a:lnSpc>
              <a:buNone/>
            </a:pPr>
            <a:fld id="{3EE62E9D-8134-4228-BB27-BCE22B68C7FC}" type="slidenum">
              <a:rPr lang="en-GB" sz="1400" b="0" u="none" strike="noStrike">
                <a:solidFill>
                  <a:schemeClr val="accent6"/>
                </a:solidFill>
                <a:effectLst/>
                <a:uFillTx/>
                <a:latin typeface="Arial"/>
                <a:ea typeface="Arial"/>
              </a:rPr>
              <a:t>14</a:t>
            </a:fld>
            <a:endParaRPr lang="en-GB" sz="1400" b="0" u="none" strike="noStrike">
              <a:solidFill>
                <a:srgbClr val="000000"/>
              </a:solidFill>
              <a:effectLst/>
              <a:uFillTx/>
              <a:latin typeface="Times New Roman"/>
            </a:endParaRPr>
          </a:p>
        </p:txBody>
      </p:sp>
      <p:sp>
        <p:nvSpPr>
          <p:cNvPr id="113" name="Tekstfelt 6"/>
          <p:cNvSpPr/>
          <p:nvPr/>
        </p:nvSpPr>
        <p:spPr>
          <a:xfrm>
            <a:off x="9073800" y="2175120"/>
            <a:ext cx="1968120" cy="645840"/>
          </a:xfrm>
          <a:prstGeom prst="rect">
            <a:avLst/>
          </a:prstGeom>
          <a:noFill/>
          <a:ln w="0">
            <a:noFill/>
          </a:ln>
        </p:spPr>
        <p:style>
          <a:lnRef idx="0"/>
          <a:fillRef idx="0"/>
          <a:effectRef idx="0"/>
          <a:fontRef idx="minor"/>
        </p:style>
        <p:txBody>
          <a:bodyPr lIns="90000" tIns="45000" rIns="90000" bIns="45000" anchor="t">
            <a:spAutoFit/>
          </a:bodyPr>
          <a:p>
            <a:pPr defTabSz="914400">
              <a:lnSpc>
                <a:spcPct val="100000"/>
              </a:lnSpc>
            </a:pPr>
            <a:r>
              <a:rPr lang="da-DK" sz="1800" b="0" u="none" strike="noStrike">
                <a:solidFill>
                  <a:schemeClr val="dk1"/>
                </a:solidFill>
                <a:effectLst/>
                <a:uFillTx/>
                <a:latin typeface="Aptos"/>
                <a:ea typeface="Arial"/>
              </a:rPr>
              <a:t>Insert map here if you have one </a:t>
            </a:r>
            <a:endParaRPr lang="en-GB" sz="1800" b="0" u="none" strike="noStrike">
              <a:solidFill>
                <a:srgbClr val="000000"/>
              </a:solidFill>
              <a:effectLst/>
              <a:uFillTx/>
              <a:latin typeface="Arial"/>
            </a:endParaRPr>
          </a:p>
        </p:txBody>
      </p:sp>
      <p:pic>
        <p:nvPicPr>
          <p:cNvPr id="114" name="Picture 7"/>
          <p:cNvPicPr/>
          <p:nvPr/>
        </p:nvPicPr>
        <p:blipFill>
          <a:blip r:embed="rId1"/>
          <a:srcRect l="30712" t="2609" r="30069" b="3368"/>
          <a:stretch/>
        </p:blipFill>
        <p:spPr>
          <a:xfrm>
            <a:off x="8032320" y="783720"/>
            <a:ext cx="3558240" cy="5844240"/>
          </a:xfrm>
          <a:prstGeom prst="rect">
            <a:avLst/>
          </a:prstGeom>
          <a:noFill/>
          <a:ln w="0">
            <a:noFill/>
          </a:ln>
        </p:spPr>
      </p:pic>
      <p:sp>
        <p:nvSpPr>
          <p:cNvPr id="115" name="TextBox 10"/>
          <p:cNvSpPr/>
          <p:nvPr/>
        </p:nvSpPr>
        <p:spPr>
          <a:xfrm>
            <a:off x="10242000" y="3073320"/>
            <a:ext cx="2084760" cy="369000"/>
          </a:xfrm>
          <a:prstGeom prst="rect">
            <a:avLst/>
          </a:prstGeom>
          <a:noFill/>
          <a:ln w="0">
            <a:noFill/>
          </a:ln>
        </p:spPr>
        <p:style>
          <a:lnRef idx="0"/>
          <a:fillRef idx="0"/>
          <a:effectRef idx="0"/>
          <a:fontRef idx="minor"/>
        </p:style>
        <p:txBody>
          <a:bodyPr wrap="none" lIns="90000" tIns="45000" rIns="90000" bIns="45000" anchor="t">
            <a:spAutoFit/>
          </a:bodyPr>
          <a:p>
            <a:pPr defTabSz="914400">
              <a:lnSpc>
                <a:spcPct val="100000"/>
              </a:lnSpc>
            </a:pPr>
            <a:r>
              <a:rPr lang="sv-SE" sz="1800" b="1" u="none" strike="noStrike">
                <a:solidFill>
                  <a:schemeClr val="dk1"/>
                </a:solidFill>
                <a:effectLst/>
                <a:uFillTx/>
                <a:latin typeface="Aptos"/>
                <a:ea typeface="Arial"/>
              </a:rPr>
              <a:t>Västerbotten region</a:t>
            </a:r>
            <a:endParaRPr lang="en-GB" sz="1800" b="0" u="none" strike="noStrike">
              <a:solidFill>
                <a:srgbClr val="000000"/>
              </a:solidFill>
              <a:effectLst/>
              <a:uFillTx/>
              <a:latin typeface="Arial"/>
            </a:endParaRPr>
          </a:p>
        </p:txBody>
      </p:sp>
      <p:sp>
        <p:nvSpPr>
          <p:cNvPr id="116" name="TextBox 11"/>
          <p:cNvSpPr/>
          <p:nvPr/>
        </p:nvSpPr>
        <p:spPr>
          <a:xfrm>
            <a:off x="10394280" y="5802480"/>
            <a:ext cx="1611720" cy="369000"/>
          </a:xfrm>
          <a:prstGeom prst="rect">
            <a:avLst/>
          </a:prstGeom>
          <a:noFill/>
          <a:ln w="0">
            <a:noFill/>
          </a:ln>
        </p:spPr>
        <p:style>
          <a:lnRef idx="0"/>
          <a:fillRef idx="0"/>
          <a:effectRef idx="0"/>
          <a:fontRef idx="minor"/>
        </p:style>
        <p:txBody>
          <a:bodyPr wrap="none" lIns="90000" tIns="45000" rIns="90000" bIns="45000" anchor="t">
            <a:spAutoFit/>
          </a:bodyPr>
          <a:p>
            <a:pPr defTabSz="914400">
              <a:lnSpc>
                <a:spcPct val="100000"/>
              </a:lnSpc>
            </a:pPr>
            <a:r>
              <a:rPr lang="sv-SE" sz="1800" b="1" u="none" strike="noStrike">
                <a:solidFill>
                  <a:schemeClr val="dk1"/>
                </a:solidFill>
                <a:effectLst/>
                <a:uFillTx/>
                <a:latin typeface="Aptos"/>
                <a:ea typeface="Arial"/>
              </a:rPr>
              <a:t>Gotland region</a:t>
            </a:r>
            <a:endParaRPr lang="en-GB" sz="1800" b="0" u="none" strike="noStrike">
              <a:solidFill>
                <a:srgbClr val="000000"/>
              </a:solidFill>
              <a:effectLst/>
              <a:uFillTx/>
              <a:latin typeface="Arial"/>
            </a:endParaRPr>
          </a:p>
        </p:txBody>
      </p:sp>
      <p:sp>
        <p:nvSpPr>
          <p:cNvPr id="117" name="TextBox 12"/>
          <p:cNvSpPr/>
          <p:nvPr/>
        </p:nvSpPr>
        <p:spPr>
          <a:xfrm>
            <a:off x="10178640" y="4119120"/>
            <a:ext cx="2013120" cy="369000"/>
          </a:xfrm>
          <a:prstGeom prst="rect">
            <a:avLst/>
          </a:prstGeom>
          <a:noFill/>
          <a:ln w="0">
            <a:noFill/>
          </a:ln>
        </p:spPr>
        <p:style>
          <a:lnRef idx="0"/>
          <a:fillRef idx="0"/>
          <a:effectRef idx="0"/>
          <a:fontRef idx="minor"/>
        </p:style>
        <p:txBody>
          <a:bodyPr wrap="none" lIns="90000" tIns="45000" rIns="90000" bIns="45000" anchor="t">
            <a:spAutoFit/>
          </a:bodyPr>
          <a:p>
            <a:pPr defTabSz="914400">
              <a:lnSpc>
                <a:spcPct val="100000"/>
              </a:lnSpc>
            </a:pPr>
            <a:r>
              <a:rPr lang="sv-SE" sz="1800" b="0" u="none" strike="noStrike">
                <a:solidFill>
                  <a:schemeClr val="dk1"/>
                </a:solidFill>
                <a:effectLst/>
                <a:uFillTx/>
                <a:latin typeface="Aptos"/>
                <a:ea typeface="Arial"/>
              </a:rPr>
              <a:t>Stockholm/Uppsala</a:t>
            </a:r>
            <a:endParaRPr lang="en-GB" sz="1800" b="0" u="none" strike="noStrike">
              <a:solidFill>
                <a:srgbClr val="000000"/>
              </a:solidFill>
              <a:effectLst/>
              <a:uFillTx/>
              <a:latin typeface="Arial"/>
            </a:endParaRPr>
          </a:p>
        </p:txBody>
      </p:sp>
      <p:sp>
        <p:nvSpPr>
          <p:cNvPr id="118" name="TextBox 13"/>
          <p:cNvSpPr/>
          <p:nvPr/>
        </p:nvSpPr>
        <p:spPr>
          <a:xfrm>
            <a:off x="8032320" y="5705280"/>
            <a:ext cx="1317600" cy="369000"/>
          </a:xfrm>
          <a:prstGeom prst="rect">
            <a:avLst/>
          </a:prstGeom>
          <a:noFill/>
          <a:ln w="0">
            <a:noFill/>
          </a:ln>
        </p:spPr>
        <p:style>
          <a:lnRef idx="0"/>
          <a:fillRef idx="0"/>
          <a:effectRef idx="0"/>
          <a:fontRef idx="minor"/>
        </p:style>
        <p:txBody>
          <a:bodyPr wrap="none" lIns="90000" tIns="45000" rIns="90000" bIns="45000" anchor="t">
            <a:spAutoFit/>
          </a:bodyPr>
          <a:p>
            <a:pPr defTabSz="914400">
              <a:lnSpc>
                <a:spcPct val="100000"/>
              </a:lnSpc>
            </a:pPr>
            <a:r>
              <a:rPr lang="sv-SE" sz="1800" b="0" u="none" strike="noStrike">
                <a:solidFill>
                  <a:schemeClr val="dk1"/>
                </a:solidFill>
                <a:effectLst/>
                <a:uFillTx/>
                <a:latin typeface="Aptos"/>
                <a:ea typeface="Arial"/>
              </a:rPr>
              <a:t>Gothenburg</a:t>
            </a:r>
            <a:endParaRPr lang="en-GB" sz="1800" b="0" u="none" strike="noStrike">
              <a:solidFill>
                <a:srgbClr val="000000"/>
              </a:solidFill>
              <a:effectLst/>
              <a:uFillTx/>
              <a:latin typeface="Arial"/>
            </a:endParaRPr>
          </a:p>
        </p:txBody>
      </p:sp>
      <p:sp>
        <p:nvSpPr>
          <p:cNvPr id="119" name="TextBox 14"/>
          <p:cNvSpPr/>
          <p:nvPr/>
        </p:nvSpPr>
        <p:spPr>
          <a:xfrm>
            <a:off x="8032320" y="6202080"/>
            <a:ext cx="738000" cy="369000"/>
          </a:xfrm>
          <a:prstGeom prst="rect">
            <a:avLst/>
          </a:prstGeom>
          <a:noFill/>
          <a:ln w="0">
            <a:noFill/>
          </a:ln>
        </p:spPr>
        <p:style>
          <a:lnRef idx="0"/>
          <a:fillRef idx="0"/>
          <a:effectRef idx="0"/>
          <a:fontRef idx="minor"/>
        </p:style>
        <p:txBody>
          <a:bodyPr wrap="none" lIns="90000" tIns="45000" rIns="90000" bIns="45000" anchor="t">
            <a:spAutoFit/>
          </a:bodyPr>
          <a:p>
            <a:pPr defTabSz="914400">
              <a:lnSpc>
                <a:spcPct val="100000"/>
              </a:lnSpc>
            </a:pPr>
            <a:r>
              <a:rPr lang="sv-SE" sz="1800" b="0" u="none" strike="noStrike">
                <a:solidFill>
                  <a:schemeClr val="dk1"/>
                </a:solidFill>
                <a:effectLst/>
                <a:uFillTx/>
                <a:latin typeface="Aptos"/>
                <a:ea typeface="Arial"/>
              </a:rPr>
              <a:t>Skåne</a:t>
            </a:r>
            <a:endParaRPr lang="en-GB" sz="1800" b="0" u="none" strike="noStrike">
              <a:solidFill>
                <a:srgbClr val="000000"/>
              </a:solidFill>
              <a:effectLst/>
              <a:uFillTx/>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0" name="PlaceHolder 1"/>
          <p:cNvSpPr>
            <a:spLocks noGrp="1"/>
          </p:cNvSpPr>
          <p:nvPr>
            <p:ph type="title" hasCustomPrompt="1"/>
          </p:nvPr>
        </p:nvSpPr>
        <p:spPr>
          <a:xfrm>
            <a:off x="450000" y="229680"/>
            <a:ext cx="10515240" cy="647280"/>
          </a:xfrm>
          <a:prstGeom prst="rect">
            <a:avLst/>
          </a:prstGeom>
          <a:noFill/>
          <a:ln w="0">
            <a:noFill/>
          </a:ln>
        </p:spPr>
        <p:txBody>
          <a:bodyPr lIns="91440" tIns="45720" rIns="91440" bIns="45720" anchor="ctr">
            <a:normAutofit/>
          </a:bodyPr>
          <a:p>
            <a:pPr indent="0" algn="l" defTabSz="914400">
              <a:lnSpc>
                <a:spcPct val="90000"/>
              </a:lnSpc>
              <a:buNone/>
            </a:pPr>
            <a:r>
              <a:rPr lang="en-GB" sz="2800" b="1" u="none" strike="noStrike">
                <a:solidFill>
                  <a:schemeClr val="accent2"/>
                </a:solidFill>
                <a:effectLst/>
                <a:uFillTx/>
                <a:latin typeface="Arial"/>
                <a:ea typeface="Arial"/>
              </a:rPr>
              <a:t>Regional divisions and classifications</a:t>
            </a:r>
            <a:endParaRPr lang="fr-FR" sz="2800" b="1" u="none" strike="noStrike">
              <a:solidFill>
                <a:schemeClr val="accent2"/>
              </a:solidFill>
              <a:effectLst/>
              <a:uFillTx/>
              <a:latin typeface="Arial"/>
            </a:endParaRPr>
          </a:p>
        </p:txBody>
      </p:sp>
      <p:sp>
        <p:nvSpPr>
          <p:cNvPr id="121" name="PlaceHolder 2"/>
          <p:cNvSpPr>
            <a:spLocks noGrp="1"/>
          </p:cNvSpPr>
          <p:nvPr>
            <p:ph hasCustomPrompt="1"/>
          </p:nvPr>
        </p:nvSpPr>
        <p:spPr>
          <a:xfrm>
            <a:off x="838080" y="1253160"/>
            <a:ext cx="7304400" cy="4350960"/>
          </a:xfrm>
          <a:prstGeom prst="rect">
            <a:avLst/>
          </a:prstGeom>
          <a:noFill/>
          <a:ln w="0">
            <a:noFill/>
          </a:ln>
        </p:spPr>
        <p:txBody>
          <a:bodyPr lIns="91440" tIns="45720" rIns="91440" bIns="45720" anchor="t">
            <a:normAutofit fontScale="85000" lnSpcReduction="19999"/>
          </a:bodyPr>
          <a:p>
            <a:pPr indent="0" algn="l" defTabSz="914400">
              <a:lnSpc>
                <a:spcPct val="90000"/>
              </a:lnSpc>
              <a:spcBef>
                <a:spcPts val="1001"/>
              </a:spcBef>
              <a:buNone/>
              <a:tabLst>
                <a:tab pos="0" algn="l"/>
              </a:tabLst>
            </a:pPr>
            <a:r>
              <a:rPr lang="en-US" sz="2600" b="1" u="none" strike="noStrike">
                <a:solidFill>
                  <a:schemeClr val="dk2"/>
                </a:solidFill>
                <a:effectLst/>
                <a:uFillTx/>
                <a:latin typeface="Arial"/>
                <a:ea typeface="Arial"/>
              </a:rPr>
              <a:t>Gotland</a:t>
            </a:r>
            <a:r>
              <a:rPr lang="en-US" sz="2600" b="0" u="none" strike="noStrike">
                <a:solidFill>
                  <a:schemeClr val="dk2"/>
                </a:solidFill>
                <a:effectLst/>
                <a:uFillTx/>
                <a:latin typeface="Arial"/>
                <a:ea typeface="Arial"/>
              </a:rPr>
              <a:t>: </a:t>
            </a:r>
            <a:endParaRPr lang="fr-FR" sz="26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3 183,7 km²</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60 971 inhabitants</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19,2 inhabitants per km²</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1 municipality</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60 971 inhabitants per municipality</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93 districts (church areas)</a:t>
            </a:r>
            <a:endParaRPr lang="fr-FR" sz="19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6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US" sz="2600" b="1" u="none" strike="noStrike">
                <a:solidFill>
                  <a:schemeClr val="dk2"/>
                </a:solidFill>
                <a:effectLst/>
                <a:uFillTx/>
                <a:latin typeface="Arial"/>
                <a:ea typeface="Arial"/>
              </a:rPr>
              <a:t>Västerbotten</a:t>
            </a:r>
            <a:r>
              <a:rPr lang="en-US" sz="2600" b="0" u="none" strike="noStrike">
                <a:solidFill>
                  <a:schemeClr val="dk2"/>
                </a:solidFill>
                <a:effectLst/>
                <a:uFillTx/>
                <a:latin typeface="Arial"/>
                <a:ea typeface="Arial"/>
              </a:rPr>
              <a:t>: </a:t>
            </a:r>
            <a:endParaRPr lang="fr-FR" sz="26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55 432 km²</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279 028 inhabitants</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5,0 inhabitants per km²</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15 municipalities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18 201 inhabitants per municipalities</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53 districts (church areas)</a:t>
            </a:r>
            <a:endParaRPr lang="fr-FR" sz="1900" b="0" u="none" strike="noStrike">
              <a:solidFill>
                <a:schemeClr val="dk1"/>
              </a:solidFill>
              <a:effectLst/>
              <a:uFillTx/>
              <a:latin typeface="Arial"/>
            </a:endParaRPr>
          </a:p>
          <a:p>
            <a:pPr indent="0" algn="l" defTabSz="914400">
              <a:lnSpc>
                <a:spcPct val="120000"/>
              </a:lnSpc>
              <a:spcBef>
                <a:spcPts val="300"/>
              </a:spcBef>
              <a:buNone/>
              <a:tabLst>
                <a:tab pos="0" algn="l"/>
              </a:tabLst>
            </a:pPr>
            <a:endParaRPr lang="fr-FR" sz="1900" b="0" u="none" strike="noStrike">
              <a:solidFill>
                <a:schemeClr val="dk1"/>
              </a:solidFill>
              <a:effectLst/>
              <a:uFillTx/>
              <a:latin typeface="Arial"/>
            </a:endParaRPr>
          </a:p>
          <a:p>
            <a:pPr indent="0" algn="l" defTabSz="914400">
              <a:lnSpc>
                <a:spcPct val="120000"/>
              </a:lnSpc>
              <a:spcBef>
                <a:spcPts val="300"/>
              </a:spcBef>
              <a:buNone/>
              <a:tabLst>
                <a:tab pos="0" algn="l"/>
              </a:tabLst>
            </a:pPr>
            <a:endParaRPr lang="fr-FR" sz="1900" b="0" u="none" strike="noStrike">
              <a:solidFill>
                <a:schemeClr val="dk1"/>
              </a:solidFill>
              <a:effectLst/>
              <a:uFillTx/>
              <a:latin typeface="Arial"/>
            </a:endParaRPr>
          </a:p>
        </p:txBody>
      </p:sp>
      <p:sp>
        <p:nvSpPr>
          <p:cNvPr id="122" name="PlaceHolder 3"/>
          <p:cNvSpPr>
            <a:spLocks noGrp="1"/>
          </p:cNvSpPr>
          <p:nvPr>
            <p:ph type="sldNum" idx="4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6"/>
                </a:solidFill>
                <a:effectLst/>
                <a:uFillTx/>
                <a:latin typeface="Arial"/>
                <a:ea typeface="Arial"/>
              </a:defRPr>
            </a:lvl1pPr>
          </a:lstStyle>
          <a:p>
            <a:pPr indent="0" algn="r" defTabSz="914400">
              <a:lnSpc>
                <a:spcPct val="100000"/>
              </a:lnSpc>
              <a:buNone/>
            </a:pPr>
            <a:fld id="{87F3601B-67CE-49C8-9E9A-C4CFC7FF8DF7}" type="slidenum">
              <a:rPr lang="en-GB" sz="1400" b="0" u="none" strike="noStrike">
                <a:solidFill>
                  <a:schemeClr val="accent6"/>
                </a:solidFill>
                <a:effectLst/>
                <a:uFillTx/>
                <a:latin typeface="Arial"/>
                <a:ea typeface="Arial"/>
              </a:rPr>
              <a:t>15</a:t>
            </a:fld>
            <a:endParaRPr lang="en-GB" sz="1400" b="0" u="none" strike="noStrike">
              <a:solidFill>
                <a:srgbClr val="000000"/>
              </a:solidFill>
              <a:effectLst/>
              <a:uFillTx/>
              <a:latin typeface="Times New Roman"/>
            </a:endParaRPr>
          </a:p>
        </p:txBody>
      </p:sp>
      <p:pic>
        <p:nvPicPr>
          <p:cNvPr id="123" name="Picture 2" descr="undefined"/>
          <p:cNvPicPr/>
          <p:nvPr/>
        </p:nvPicPr>
        <p:blipFill>
          <a:blip r:embed="rId1"/>
          <a:stretch/>
        </p:blipFill>
        <p:spPr>
          <a:xfrm>
            <a:off x="7924680" y="414720"/>
            <a:ext cx="3630240" cy="3336840"/>
          </a:xfrm>
          <a:prstGeom prst="rect">
            <a:avLst/>
          </a:prstGeom>
          <a:noFill/>
          <a:ln w="0">
            <a:noFill/>
          </a:ln>
        </p:spPr>
      </p:pic>
      <p:pic>
        <p:nvPicPr>
          <p:cNvPr id="124" name="Picture 2" descr="undefined"/>
          <p:cNvPicPr/>
          <p:nvPr/>
        </p:nvPicPr>
        <p:blipFill>
          <a:blip r:embed="rId2"/>
          <a:stretch/>
        </p:blipFill>
        <p:spPr>
          <a:xfrm>
            <a:off x="8142840" y="3429000"/>
            <a:ext cx="1638000" cy="3428640"/>
          </a:xfrm>
          <a:prstGeom prst="rect">
            <a:avLst/>
          </a:prstGeom>
          <a:noFill/>
          <a:ln w="0">
            <a:noFill/>
          </a:ln>
        </p:spPr>
      </p:pic>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5" name="PlaceHolder 1"/>
          <p:cNvSpPr>
            <a:spLocks noGrp="1"/>
          </p:cNvSpPr>
          <p:nvPr>
            <p:ph type="title" hasCustomPrompt="1"/>
          </p:nvPr>
        </p:nvSpPr>
        <p:spPr>
          <a:xfrm>
            <a:off x="450000" y="229680"/>
            <a:ext cx="10515240" cy="647280"/>
          </a:xfrm>
          <a:prstGeom prst="rect">
            <a:avLst/>
          </a:prstGeom>
          <a:noFill/>
          <a:ln w="0">
            <a:noFill/>
          </a:ln>
        </p:spPr>
        <p:txBody>
          <a:bodyPr lIns="91440" tIns="45720" rIns="91440" bIns="45720" anchor="ctr">
            <a:normAutofit/>
          </a:bodyPr>
          <a:p>
            <a:pPr indent="0" algn="l" defTabSz="914400">
              <a:lnSpc>
                <a:spcPct val="90000"/>
              </a:lnSpc>
              <a:buNone/>
            </a:pPr>
            <a:r>
              <a:rPr lang="en-GB" sz="2800" b="1" u="none" strike="noStrike">
                <a:solidFill>
                  <a:schemeClr val="accent2"/>
                </a:solidFill>
                <a:effectLst/>
                <a:uFillTx/>
                <a:latin typeface="Arial"/>
                <a:ea typeface="Arial"/>
              </a:rPr>
              <a:t>Conflicts and tensions</a:t>
            </a:r>
            <a:endParaRPr lang="fr-FR" sz="2800" b="1" u="none" strike="noStrike">
              <a:solidFill>
                <a:schemeClr val="accent2"/>
              </a:solidFill>
              <a:effectLst/>
              <a:uFillTx/>
              <a:latin typeface="Arial"/>
            </a:endParaRPr>
          </a:p>
        </p:txBody>
      </p:sp>
      <p:sp>
        <p:nvSpPr>
          <p:cNvPr id="126" name="PlaceHolder 2"/>
          <p:cNvSpPr>
            <a:spLocks noGrp="1"/>
          </p:cNvSpPr>
          <p:nvPr>
            <p:ph hasCustomPrompt="1"/>
          </p:nvPr>
        </p:nvSpPr>
        <p:spPr>
          <a:xfrm>
            <a:off x="838080" y="1253160"/>
            <a:ext cx="7304400" cy="4350960"/>
          </a:xfrm>
          <a:prstGeom prst="rect">
            <a:avLst/>
          </a:prstGeom>
          <a:noFill/>
          <a:ln w="0">
            <a:noFill/>
          </a:ln>
        </p:spPr>
        <p:txBody>
          <a:bodyPr lIns="91440" tIns="45720" rIns="91440" bIns="45720" anchor="t">
            <a:normAutofit fontScale="70000" lnSpcReduction="19999"/>
          </a:bodyPr>
          <a:p>
            <a:pPr indent="0" algn="l" defTabSz="914400">
              <a:lnSpc>
                <a:spcPct val="90000"/>
              </a:lnSpc>
              <a:spcBef>
                <a:spcPts val="1001"/>
              </a:spcBef>
              <a:buNone/>
              <a:tabLst>
                <a:tab pos="0" algn="l"/>
              </a:tabLst>
            </a:pPr>
            <a:r>
              <a:rPr lang="en-US" sz="2600" b="1" u="none" strike="noStrike">
                <a:solidFill>
                  <a:schemeClr val="dk2"/>
                </a:solidFill>
                <a:effectLst/>
                <a:uFillTx/>
                <a:latin typeface="Arial"/>
                <a:ea typeface="Arial"/>
              </a:rPr>
              <a:t>Gotland</a:t>
            </a:r>
            <a:r>
              <a:rPr lang="en-US" sz="2600" b="0" u="none" strike="noStrike">
                <a:solidFill>
                  <a:schemeClr val="dk2"/>
                </a:solidFill>
                <a:effectLst/>
                <a:uFillTx/>
                <a:latin typeface="Arial"/>
                <a:ea typeface="Arial"/>
              </a:rPr>
              <a:t>: </a:t>
            </a:r>
            <a:endParaRPr lang="fr-FR" sz="26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Security and defense interests.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Central (Visby) and rural (rest of the island).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Tourists versus inhabitants.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Gentrification and rising house and land prices.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Services, especially health and education, hollowed out.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Water and power supply critical. </a:t>
            </a:r>
            <a:endParaRPr lang="fr-FR" sz="19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US" sz="2600" b="1" u="none" strike="noStrike">
                <a:solidFill>
                  <a:schemeClr val="dk2"/>
                </a:solidFill>
                <a:effectLst/>
                <a:uFillTx/>
                <a:latin typeface="Arial"/>
                <a:ea typeface="Arial"/>
              </a:rPr>
              <a:t>Västerbotten</a:t>
            </a:r>
            <a:r>
              <a:rPr lang="en-US" sz="2600" b="0" u="none" strike="noStrike">
                <a:solidFill>
                  <a:schemeClr val="dk2"/>
                </a:solidFill>
                <a:effectLst/>
                <a:uFillTx/>
                <a:latin typeface="Arial"/>
                <a:ea typeface="Arial"/>
              </a:rPr>
              <a:t>: </a:t>
            </a:r>
            <a:endParaRPr lang="fr-FR" sz="26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Central (coast) and rural (inland), expansion and contraction,</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Indigenous groups (Sami) versus the state and commercial interests.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Climate change and infrastructure demand. Pressures on national resources, mining, water power, wind power. Push for new sustainable industries (batteries, steel). Leads to tensions between the state, the regions, the municipalities, and the companies.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Skellefteå: Re-industrialization. Increasing tensions after Northvolt’s bankruptcy and foreign acquisition. </a:t>
            </a:r>
            <a:endParaRPr lang="fr-FR" sz="1900" b="0" u="none" strike="noStrike">
              <a:solidFill>
                <a:schemeClr val="dk1"/>
              </a:solidFill>
              <a:effectLst/>
              <a:uFillTx/>
              <a:latin typeface="Arial"/>
            </a:endParaRPr>
          </a:p>
          <a:p>
            <a:pPr marL="228600" indent="-228600" algn="l" defTabSz="914400">
              <a:lnSpc>
                <a:spcPct val="120000"/>
              </a:lnSpc>
              <a:spcBef>
                <a:spcPts val="300"/>
              </a:spcBef>
              <a:buClr>
                <a:srgbClr val="E9792E"/>
              </a:buClr>
              <a:buFont typeface="Arial"/>
              <a:buChar char="•"/>
              <a:tabLst>
                <a:tab pos="0" algn="l"/>
              </a:tabLst>
            </a:pPr>
            <a:r>
              <a:rPr lang="en-US" sz="1900" b="0" u="none" strike="noStrike">
                <a:solidFill>
                  <a:schemeClr val="dk2"/>
                </a:solidFill>
                <a:effectLst/>
                <a:uFillTx/>
                <a:latin typeface="Arial"/>
                <a:ea typeface="Arial"/>
              </a:rPr>
              <a:t>Services, especially health and education, hollowed out in the less populated areas. </a:t>
            </a:r>
            <a:endParaRPr lang="fr-FR" sz="1900" b="0" u="none" strike="noStrike">
              <a:solidFill>
                <a:schemeClr val="dk1"/>
              </a:solidFill>
              <a:effectLst/>
              <a:uFillTx/>
              <a:latin typeface="Arial"/>
            </a:endParaRPr>
          </a:p>
          <a:p>
            <a:pPr indent="0" algn="l" defTabSz="914400">
              <a:lnSpc>
                <a:spcPct val="120000"/>
              </a:lnSpc>
              <a:spcBef>
                <a:spcPts val="1001"/>
              </a:spcBef>
              <a:buNone/>
              <a:tabLst>
                <a:tab pos="0" algn="l"/>
              </a:tabLst>
            </a:pPr>
            <a:r>
              <a:rPr lang="en-US" sz="2200" b="0" u="none" strike="noStrike">
                <a:solidFill>
                  <a:schemeClr val="dk2"/>
                </a:solidFill>
                <a:effectLst/>
                <a:uFillTx/>
                <a:latin typeface="Arial"/>
                <a:ea typeface="Arial"/>
              </a:rPr>
              <a:t>Both cases characterized by conflicts between global/national strategies and local social capacity.</a:t>
            </a:r>
            <a:endParaRPr lang="fr-FR" sz="2200" b="0" u="none" strike="noStrike">
              <a:solidFill>
                <a:schemeClr val="dk1"/>
              </a:solidFill>
              <a:effectLst/>
              <a:uFillTx/>
              <a:latin typeface="Arial"/>
            </a:endParaRPr>
          </a:p>
        </p:txBody>
      </p:sp>
      <p:sp>
        <p:nvSpPr>
          <p:cNvPr id="127" name="PlaceHolder 3"/>
          <p:cNvSpPr>
            <a:spLocks noGrp="1"/>
          </p:cNvSpPr>
          <p:nvPr>
            <p:ph type="sldNum" idx="4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6"/>
                </a:solidFill>
                <a:effectLst/>
                <a:uFillTx/>
                <a:latin typeface="Arial"/>
                <a:ea typeface="Arial"/>
              </a:defRPr>
            </a:lvl1pPr>
          </a:lstStyle>
          <a:p>
            <a:pPr indent="0" algn="r" defTabSz="914400">
              <a:lnSpc>
                <a:spcPct val="100000"/>
              </a:lnSpc>
              <a:buNone/>
            </a:pPr>
            <a:fld id="{97090915-48D0-4D53-B56A-52E2CAED16AB}" type="slidenum">
              <a:rPr lang="en-GB" sz="1400" b="0" u="none" strike="noStrike">
                <a:solidFill>
                  <a:schemeClr val="accent6"/>
                </a:solidFill>
                <a:effectLst/>
                <a:uFillTx/>
                <a:latin typeface="Arial"/>
                <a:ea typeface="Arial"/>
              </a:rPr>
              <a:t>16</a:t>
            </a:fld>
            <a:endParaRPr lang="en-GB" sz="1400" b="0" u="none" strike="noStrike">
              <a:solidFill>
                <a:srgbClr val="000000"/>
              </a:solidFill>
              <a:effectLst/>
              <a:uFillTx/>
              <a:latin typeface="Times New Roman"/>
            </a:endParaRPr>
          </a:p>
        </p:txBody>
      </p:sp>
      <p:pic>
        <p:nvPicPr>
          <p:cNvPr id="128" name="Picture 9"/>
          <p:cNvPicPr/>
          <p:nvPr/>
        </p:nvPicPr>
        <p:blipFill>
          <a:blip r:embed="rId1"/>
          <a:srcRect l="0" t="20341" r="18625" b="0"/>
          <a:stretch/>
        </p:blipFill>
        <p:spPr>
          <a:xfrm>
            <a:off x="5423040" y="229680"/>
            <a:ext cx="3093120" cy="1802520"/>
          </a:xfrm>
          <a:prstGeom prst="rect">
            <a:avLst/>
          </a:prstGeom>
          <a:noFill/>
          <a:ln w="0">
            <a:noFill/>
          </a:ln>
        </p:spPr>
      </p:pic>
      <p:pic>
        <p:nvPicPr>
          <p:cNvPr id="129" name="Picture 4"/>
          <p:cNvPicPr/>
          <p:nvPr/>
        </p:nvPicPr>
        <p:blipFill>
          <a:blip r:embed="rId2"/>
          <a:stretch/>
        </p:blipFill>
        <p:spPr>
          <a:xfrm>
            <a:off x="8041320" y="511200"/>
            <a:ext cx="3399120" cy="2264760"/>
          </a:xfrm>
          <a:prstGeom prst="rect">
            <a:avLst/>
          </a:prstGeom>
          <a:noFill/>
          <a:ln w="0">
            <a:noFill/>
          </a:ln>
        </p:spPr>
      </p:pic>
      <p:pic>
        <p:nvPicPr>
          <p:cNvPr id="130" name="Picture 6"/>
          <p:cNvPicPr/>
          <p:nvPr/>
        </p:nvPicPr>
        <p:blipFill>
          <a:blip r:embed="rId3"/>
          <a:stretch/>
        </p:blipFill>
        <p:spPr>
          <a:xfrm>
            <a:off x="8516520" y="2348280"/>
            <a:ext cx="3142800" cy="1733040"/>
          </a:xfrm>
          <a:prstGeom prst="rect">
            <a:avLst/>
          </a:prstGeom>
          <a:noFill/>
          <a:ln w="0">
            <a:noFill/>
          </a:ln>
        </p:spPr>
      </p:pic>
      <p:pic>
        <p:nvPicPr>
          <p:cNvPr id="131" name="Picture 10"/>
          <p:cNvPicPr/>
          <p:nvPr/>
        </p:nvPicPr>
        <p:blipFill>
          <a:blip r:embed="rId4"/>
          <a:stretch/>
        </p:blipFill>
        <p:spPr>
          <a:xfrm>
            <a:off x="8767440" y="3758400"/>
            <a:ext cx="3142800" cy="2095200"/>
          </a:xfrm>
          <a:prstGeom prst="rect">
            <a:avLst/>
          </a:prstGeom>
          <a:noFill/>
          <a:ln w="0">
            <a:noFill/>
          </a:ln>
        </p:spPr>
      </p:pic>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2" name="PlaceHolder 1"/>
          <p:cNvSpPr>
            <a:spLocks noGrp="1"/>
          </p:cNvSpPr>
          <p:nvPr>
            <p:ph type="title" hasCustomPrompt="1"/>
          </p:nvPr>
        </p:nvSpPr>
        <p:spPr>
          <a:xfrm>
            <a:off x="450000" y="229680"/>
            <a:ext cx="10515240" cy="647280"/>
          </a:xfrm>
          <a:prstGeom prst="rect">
            <a:avLst/>
          </a:prstGeom>
          <a:noFill/>
          <a:ln w="0">
            <a:noFill/>
          </a:ln>
        </p:spPr>
        <p:txBody>
          <a:bodyPr lIns="91440" tIns="45720" rIns="91440" bIns="45720" anchor="ctr">
            <a:normAutofit/>
          </a:bodyPr>
          <a:p>
            <a:pPr indent="0" algn="l" defTabSz="914400">
              <a:lnSpc>
                <a:spcPct val="90000"/>
              </a:lnSpc>
              <a:buNone/>
            </a:pPr>
            <a:r>
              <a:rPr lang="en-US" sz="2800" b="1" u="none" strike="noStrike">
                <a:solidFill>
                  <a:schemeClr val="accent2"/>
                </a:solidFill>
                <a:effectLst/>
                <a:uFillTx/>
                <a:latin typeface="Arial"/>
                <a:ea typeface="Arial"/>
              </a:rPr>
              <a:t>Description of work</a:t>
            </a:r>
            <a:endParaRPr lang="fr-FR" sz="2800" b="1" u="none" strike="noStrike">
              <a:solidFill>
                <a:schemeClr val="accent2"/>
              </a:solidFill>
              <a:effectLst/>
              <a:uFillTx/>
              <a:latin typeface="Arial"/>
            </a:endParaRPr>
          </a:p>
        </p:txBody>
      </p:sp>
      <p:sp>
        <p:nvSpPr>
          <p:cNvPr id="133" name="PlaceHolder 2"/>
          <p:cNvSpPr>
            <a:spLocks noGrp="1"/>
          </p:cNvSpPr>
          <p:nvPr>
            <p:ph hasCustomPrompt="1"/>
          </p:nvPr>
        </p:nvSpPr>
        <p:spPr>
          <a:xfrm>
            <a:off x="838080" y="1253160"/>
            <a:ext cx="5257440" cy="4779720"/>
          </a:xfrm>
          <a:prstGeom prst="rect">
            <a:avLst/>
          </a:prstGeom>
          <a:noFill/>
          <a:ln w="0">
            <a:noFill/>
          </a:ln>
        </p:spPr>
        <p:txBody>
          <a:bodyPr lIns="91440" tIns="45720" rIns="91440" bIns="45720" anchor="t">
            <a:normAutofit/>
          </a:bodyPr>
          <a:p>
            <a:pPr marL="285840" indent="-285840" algn="l" defTabSz="914400">
              <a:lnSpc>
                <a:spcPct val="120000"/>
              </a:lnSpc>
              <a:spcBef>
                <a:spcPts val="601"/>
              </a:spcBef>
              <a:buClr>
                <a:srgbClr val="E9792E"/>
              </a:buClr>
              <a:buFont typeface="Arial"/>
              <a:buChar char="•"/>
            </a:pPr>
            <a:r>
              <a:rPr lang="en-US" sz="1600" b="0" u="none" strike="noStrike">
                <a:solidFill>
                  <a:schemeClr val="dk1"/>
                </a:solidFill>
                <a:effectLst/>
                <a:uFillTx/>
                <a:latin typeface="Arial"/>
                <a:ea typeface="Arial"/>
              </a:rPr>
              <a:t>Fieldwork not yet initiated – currently in preparatory phase.</a:t>
            </a:r>
            <a:endParaRPr lang="fr-FR" sz="1600" b="0" u="none" strike="noStrike">
              <a:solidFill>
                <a:schemeClr val="dk1"/>
              </a:solidFill>
              <a:effectLst/>
              <a:uFillTx/>
              <a:latin typeface="Arial"/>
            </a:endParaRPr>
          </a:p>
          <a:p>
            <a:pPr marL="285840" indent="-285840" algn="l" defTabSz="914400">
              <a:lnSpc>
                <a:spcPct val="120000"/>
              </a:lnSpc>
              <a:spcBef>
                <a:spcPts val="601"/>
              </a:spcBef>
              <a:buClr>
                <a:srgbClr val="E9792E"/>
              </a:buClr>
              <a:buFont typeface="Arial"/>
              <a:buChar char="•"/>
            </a:pPr>
            <a:r>
              <a:rPr lang="en-US" sz="1600" b="0" u="none" strike="noStrike">
                <a:solidFill>
                  <a:schemeClr val="dk1"/>
                </a:solidFill>
                <a:effectLst/>
                <a:uFillTx/>
                <a:latin typeface="Arial"/>
                <a:ea typeface="Arial"/>
              </a:rPr>
              <a:t>Focus on survey study (WP4) and register data acquisition (start delivery in November 2025), will inform field work.</a:t>
            </a:r>
            <a:endParaRPr lang="fr-FR" sz="1600" b="0" u="none" strike="noStrike">
              <a:solidFill>
                <a:schemeClr val="dk1"/>
              </a:solidFill>
              <a:effectLst/>
              <a:uFillTx/>
              <a:latin typeface="Arial"/>
            </a:endParaRPr>
          </a:p>
          <a:p>
            <a:pPr marL="285840" indent="-285840" algn="l" defTabSz="914400">
              <a:lnSpc>
                <a:spcPct val="120000"/>
              </a:lnSpc>
              <a:spcBef>
                <a:spcPts val="601"/>
              </a:spcBef>
              <a:buClr>
                <a:srgbClr val="E9792E"/>
              </a:buClr>
              <a:buFont typeface="Arial"/>
              <a:buChar char="•"/>
            </a:pPr>
            <a:r>
              <a:rPr lang="en-US" sz="1600" b="0" u="none" strike="noStrike">
                <a:solidFill>
                  <a:schemeClr val="dk1"/>
                </a:solidFill>
                <a:effectLst/>
                <a:uFillTx/>
                <a:latin typeface="Arial"/>
                <a:ea typeface="Arial"/>
              </a:rPr>
              <a:t>Preliminary mapping of DeSO areas in Västerbotten and Gotland completed to outline local dynamics.</a:t>
            </a:r>
            <a:endParaRPr lang="fr-FR" sz="1600" b="0" u="none" strike="noStrike">
              <a:solidFill>
                <a:schemeClr val="dk1"/>
              </a:solidFill>
              <a:effectLst/>
              <a:uFillTx/>
              <a:latin typeface="Arial"/>
            </a:endParaRPr>
          </a:p>
          <a:p>
            <a:pPr marL="285840" indent="-285840" algn="l" defTabSz="914400">
              <a:lnSpc>
                <a:spcPct val="120000"/>
              </a:lnSpc>
              <a:spcBef>
                <a:spcPts val="601"/>
              </a:spcBef>
              <a:buClr>
                <a:srgbClr val="E9792E"/>
              </a:buClr>
              <a:buFont typeface="Arial"/>
              <a:buChar char="•"/>
            </a:pPr>
            <a:r>
              <a:rPr lang="en-GB" sz="1600" b="0" u="none" strike="noStrike">
                <a:solidFill>
                  <a:schemeClr val="dk1"/>
                </a:solidFill>
                <a:effectLst/>
                <a:uFillTx/>
                <a:latin typeface="Arial"/>
                <a:ea typeface="Arial"/>
              </a:rPr>
              <a:t>Started assembling literature on the two cases and began reading.</a:t>
            </a:r>
            <a:endParaRPr lang="fr-FR" sz="16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4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4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GB" sz="2400" b="0" u="none" strike="noStrike">
                <a:solidFill>
                  <a:schemeClr val="dk2"/>
                </a:solidFill>
                <a:effectLst/>
                <a:uFillTx/>
                <a:latin typeface="Arial"/>
                <a:ea typeface="Arial"/>
              </a:rPr>
              <a:t> </a:t>
            </a:r>
            <a:endParaRPr lang="fr-FR" sz="24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400" b="0" u="none" strike="noStrike">
              <a:solidFill>
                <a:schemeClr val="dk1"/>
              </a:solidFill>
              <a:effectLst/>
              <a:uFillTx/>
              <a:latin typeface="Arial"/>
            </a:endParaRPr>
          </a:p>
        </p:txBody>
      </p:sp>
      <p:sp>
        <p:nvSpPr>
          <p:cNvPr id="134" name="PlaceHolder 3"/>
          <p:cNvSpPr>
            <a:spLocks noGrp="1"/>
          </p:cNvSpPr>
          <p:nvPr>
            <p:ph type="sldNum" idx="4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6"/>
                </a:solidFill>
                <a:effectLst/>
                <a:uFillTx/>
                <a:latin typeface="Arial"/>
                <a:ea typeface="Arial"/>
              </a:defRPr>
            </a:lvl1pPr>
          </a:lstStyle>
          <a:p>
            <a:pPr indent="0" algn="r" defTabSz="914400">
              <a:lnSpc>
                <a:spcPct val="100000"/>
              </a:lnSpc>
              <a:buNone/>
            </a:pPr>
            <a:fld id="{1E6B1A74-042A-4835-978A-DB9B8D6E9EB3}" type="slidenum">
              <a:rPr lang="en-GB" sz="1400" b="0" u="none" strike="noStrike">
                <a:solidFill>
                  <a:schemeClr val="accent6"/>
                </a:solidFill>
                <a:effectLst/>
                <a:uFillTx/>
                <a:latin typeface="Arial"/>
                <a:ea typeface="Arial"/>
              </a:rPr>
              <a:t>17</a:t>
            </a:fld>
            <a:endParaRPr lang="en-GB" sz="1400" b="0" u="none" strike="noStrike">
              <a:solidFill>
                <a:srgbClr val="000000"/>
              </a:solidFill>
              <a:effectLst/>
              <a:uFillTx/>
              <a:latin typeface="Times New Roman"/>
            </a:endParaRPr>
          </a:p>
        </p:txBody>
      </p:sp>
      <p:pic>
        <p:nvPicPr>
          <p:cNvPr id="135" name="Picture 2"/>
          <p:cNvPicPr/>
          <p:nvPr/>
        </p:nvPicPr>
        <p:blipFill>
          <a:blip r:embed="rId1"/>
          <a:stretch/>
        </p:blipFill>
        <p:spPr>
          <a:xfrm>
            <a:off x="6095880" y="329760"/>
            <a:ext cx="5754960" cy="3428640"/>
          </a:xfrm>
          <a:prstGeom prst="rect">
            <a:avLst/>
          </a:prstGeom>
          <a:noFill/>
          <a:ln w="0">
            <a:noFill/>
          </a:ln>
        </p:spPr>
      </p:pic>
      <p:pic>
        <p:nvPicPr>
          <p:cNvPr id="136" name="Picture 2"/>
          <p:cNvPicPr/>
          <p:nvPr/>
        </p:nvPicPr>
        <p:blipFill>
          <a:blip r:embed="rId2"/>
          <a:stretch/>
        </p:blipFill>
        <p:spPr>
          <a:xfrm>
            <a:off x="6095880" y="288000"/>
            <a:ext cx="5754960" cy="3428640"/>
          </a:xfrm>
          <a:prstGeom prst="rect">
            <a:avLst/>
          </a:prstGeom>
          <a:noFill/>
          <a:ln w="0">
            <a:noFill/>
          </a:ln>
        </p:spPr>
      </p:pic>
      <p:pic>
        <p:nvPicPr>
          <p:cNvPr id="137" name="Picture 4"/>
          <p:cNvPicPr/>
          <p:nvPr/>
        </p:nvPicPr>
        <p:blipFill>
          <a:blip r:embed="rId3"/>
          <a:srcRect l="-16076" t="1080" r="16076" b="-1080"/>
          <a:stretch/>
        </p:blipFill>
        <p:spPr>
          <a:xfrm>
            <a:off x="4993560" y="3861360"/>
            <a:ext cx="6857640" cy="2666520"/>
          </a:xfrm>
          <a:prstGeom prst="rect">
            <a:avLst/>
          </a:prstGeom>
          <a:noFill/>
          <a:ln w="0">
            <a:noFill/>
          </a:ln>
        </p:spPr>
      </p:pic>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8" name="PlaceHolder 1"/>
          <p:cNvSpPr>
            <a:spLocks noGrp="1"/>
          </p:cNvSpPr>
          <p:nvPr>
            <p:ph type="title" hasCustomPrompt="1"/>
          </p:nvPr>
        </p:nvSpPr>
        <p:spPr>
          <a:xfrm>
            <a:off x="831960" y="1080360"/>
            <a:ext cx="10515240" cy="2852280"/>
          </a:xfrm>
          <a:prstGeom prst="rect">
            <a:avLst/>
          </a:prstGeom>
          <a:noFill/>
          <a:ln w="0">
            <a:noFill/>
          </a:ln>
        </p:spPr>
        <p:txBody>
          <a:bodyPr lIns="91440" tIns="45720" rIns="91440" bIns="45720" anchor="b">
            <a:noAutofit/>
          </a:bodyPr>
          <a:p>
            <a:pPr indent="0" algn="l" defTabSz="914400">
              <a:lnSpc>
                <a:spcPct val="90000"/>
              </a:lnSpc>
              <a:buNone/>
            </a:pPr>
            <a:r>
              <a:rPr lang="en-US" sz="6000" b="1" u="none" strike="noStrike">
                <a:solidFill>
                  <a:schemeClr val="dk2"/>
                </a:solidFill>
                <a:effectLst/>
                <a:uFillTx/>
                <a:latin typeface="Arial"/>
                <a:ea typeface="Arial"/>
              </a:rPr>
              <a:t>Building a data-driven urban-rural typology</a:t>
            </a:r>
            <a:endParaRPr lang="fr-FR" sz="6000" b="1" u="none" strike="noStrike">
              <a:solidFill>
                <a:schemeClr val="dk2"/>
              </a:solidFill>
              <a:effectLst/>
              <a:uFillTx/>
              <a:latin typeface="Arial"/>
            </a:endParaRPr>
          </a:p>
        </p:txBody>
      </p:sp>
      <p:sp>
        <p:nvSpPr>
          <p:cNvPr id="139" name="PlaceHolder 2"/>
          <p:cNvSpPr>
            <a:spLocks noGrp="1"/>
          </p:cNvSpPr>
          <p:nvPr>
            <p:ph hasCustomPrompt="1"/>
          </p:nvPr>
        </p:nvSpPr>
        <p:spPr>
          <a:xfrm>
            <a:off x="831960" y="3960000"/>
            <a:ext cx="10515240" cy="149976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r>
              <a:rPr lang="en-US" sz="2400" b="0" u="none" strike="noStrike">
                <a:solidFill>
                  <a:schemeClr val="dk2"/>
                </a:solidFill>
                <a:effectLst/>
                <a:uFillTx/>
                <a:latin typeface="Arial"/>
                <a:ea typeface="Arial"/>
              </a:rPr>
              <a:t>Preliminary results</a:t>
            </a:r>
            <a:endParaRPr lang="fr-FR" sz="2400" b="0" u="none" strike="noStrike">
              <a:solidFill>
                <a:schemeClr val="dk2"/>
              </a:solidFill>
              <a:effectLst/>
              <a:uFillTx/>
              <a:latin typeface="Arial"/>
            </a:endParaRPr>
          </a:p>
        </p:txBody>
      </p:sp>
      <p:sp>
        <p:nvSpPr>
          <p:cNvPr id="140" name="PlaceHolder 3"/>
          <p:cNvSpPr>
            <a:spLocks noGrp="1"/>
          </p:cNvSpPr>
          <p:nvPr>
            <p:ph type="sldNum" idx="4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F8713480-3AD7-4C8A-8BE4-2F0EB0874DCA}" type="slidenum">
              <a:rPr lang="en-GB" sz="1400" b="0" u="none" strike="noStrike">
                <a:solidFill>
                  <a:schemeClr val="accent1"/>
                </a:solidFill>
                <a:effectLst/>
                <a:uFillTx/>
                <a:latin typeface="Arial"/>
                <a:ea typeface="Arial"/>
              </a:rPr>
              <a:t>17</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1"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a:ea typeface="Arial"/>
              </a:rPr>
              <a:t>Data &amp; Motivation</a:t>
            </a:r>
            <a:endParaRPr lang="fr-FR" sz="4400" b="1" u="none" strike="noStrike">
              <a:solidFill>
                <a:schemeClr val="accent2"/>
              </a:solidFill>
              <a:effectLst/>
              <a:uFillTx/>
              <a:latin typeface="Arial"/>
            </a:endParaRPr>
          </a:p>
        </p:txBody>
      </p:sp>
      <p:sp>
        <p:nvSpPr>
          <p:cNvPr id="142" name="PlaceHolder 2"/>
          <p:cNvSpPr>
            <a:spLocks noGrp="1"/>
          </p:cNvSpPr>
          <p:nvPr>
            <p:ph hasCustomPrompt="1"/>
          </p:nvPr>
        </p:nvSpPr>
        <p:spPr>
          <a:xfrm>
            <a:off x="838080" y="1825560"/>
            <a:ext cx="10515240" cy="4350960"/>
          </a:xfrm>
          <a:prstGeom prst="rect">
            <a:avLst/>
          </a:prstGeom>
          <a:noFill/>
          <a:ln w="0">
            <a:noFill/>
          </a:ln>
        </p:spPr>
        <p:txBody>
          <a:bodyPr numCol="1" spcCol="0" lIns="91440" tIns="45720" rIns="91440" bIns="45720" anchor="t">
            <a:normAutofit fontScale="55000" lnSpcReduction="19999"/>
          </a:bodyPr>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Sweden's 290 municipalities are routinely classified by administrative or population-size rules (SCB). These categories are imposed from outside the data.</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This analysis builds a typology from the data itself:</a:t>
            </a:r>
            <a:r>
              <a:rPr lang="en-US" sz="2800" b="0" u="none" strike="noStrike">
                <a:solidFill>
                  <a:schemeClr val="dk1"/>
                </a:solidFill>
                <a:effectLst/>
                <a:uFillTx/>
                <a:latin typeface="Arial"/>
                <a:ea typeface="Arial"/>
              </a:rPr>
              <a:t> H</a:t>
            </a:r>
            <a:r>
              <a:rPr lang="fr-FR" sz="2800" b="0" u="none" strike="noStrike">
                <a:solidFill>
                  <a:schemeClr val="dk1"/>
                </a:solidFill>
                <a:effectLst/>
                <a:uFillTx/>
                <a:latin typeface="Arial"/>
                <a:ea typeface="Arial"/>
              </a:rPr>
              <a:t>ow do municipalities differ across </a:t>
            </a:r>
            <a:r>
              <a:rPr lang="en-US" sz="2800" b="0" u="none" strike="noStrike">
                <a:solidFill>
                  <a:schemeClr val="dk1"/>
                </a:solidFill>
                <a:effectLst/>
                <a:uFillTx/>
                <a:latin typeface="Arial"/>
                <a:ea typeface="Arial"/>
              </a:rPr>
              <a:t>{</a:t>
            </a:r>
            <a:r>
              <a:rPr lang="fr-FR" sz="2800" b="0" u="none" strike="noStrike">
                <a:solidFill>
                  <a:schemeClr val="dk1"/>
                </a:solidFill>
                <a:effectLst/>
                <a:uFillTx/>
                <a:latin typeface="Arial"/>
                <a:ea typeface="Arial"/>
              </a:rPr>
              <a:t>six</a:t>
            </a:r>
            <a:r>
              <a:rPr lang="en-US" sz="2800" b="0" u="none" strike="noStrike">
                <a:solidFill>
                  <a:schemeClr val="dk1"/>
                </a:solidFill>
                <a:effectLst/>
                <a:uFillTx/>
                <a:latin typeface="Arial"/>
                <a:ea typeface="Arial"/>
              </a:rPr>
              <a:t>} </a:t>
            </a:r>
            <a:r>
              <a:rPr lang="fr-FR" sz="2800" b="0" u="none" strike="noStrike">
                <a:solidFill>
                  <a:schemeClr val="dk1"/>
                </a:solidFill>
                <a:effectLst/>
                <a:uFillTx/>
                <a:latin typeface="Arial"/>
                <a:ea typeface="Arial"/>
              </a:rPr>
              <a:t>dimensions?</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1" u="none" strike="noStrike">
                <a:solidFill>
                  <a:schemeClr val="dk1"/>
                </a:solidFill>
                <a:effectLst/>
                <a:uFillTx/>
                <a:latin typeface="Arial"/>
                <a:ea typeface="Arial"/>
              </a:rPr>
              <a:t>Data source:</a:t>
            </a:r>
            <a:r>
              <a:rPr lang="fr-FR" sz="2800" b="0" u="none" strike="noStrike">
                <a:solidFill>
                  <a:schemeClr val="dk1"/>
                </a:solidFill>
                <a:effectLst/>
                <a:uFillTx/>
                <a:latin typeface="Arial"/>
                <a:ea typeface="Arial"/>
              </a:rPr>
              <a:t> Statistics Sweden, 2022 sampling.</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en-US" sz="2800" b="1" u="none" strike="noStrike">
                <a:solidFill>
                  <a:schemeClr val="dk1"/>
                </a:solidFill>
                <a:effectLst/>
                <a:uFillTx/>
                <a:latin typeface="Arial"/>
                <a:ea typeface="Arial"/>
              </a:rPr>
              <a:t>Method:</a:t>
            </a:r>
            <a:r>
              <a:rPr lang="en-US" sz="2800" b="0" u="none" strike="noStrike">
                <a:solidFill>
                  <a:schemeClr val="dk1"/>
                </a:solidFill>
                <a:effectLst/>
                <a:uFillTx/>
                <a:latin typeface="Arial"/>
                <a:ea typeface="Arial"/>
              </a:rPr>
              <a:t> Correspondence Analysis + Agglomerative Hierarchical Clustering</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1" u="none" strike="noStrike">
                <a:solidFill>
                  <a:schemeClr val="dk1"/>
                </a:solidFill>
                <a:effectLst/>
                <a:uFillTx/>
                <a:latin typeface="Arial"/>
                <a:ea typeface="Arial"/>
              </a:rPr>
              <a:t>Key pre-processing:</a:t>
            </a:r>
            <a:r>
              <a:rPr lang="fr-FR" sz="2800" b="0" u="none" strike="noStrike">
                <a:solidFill>
                  <a:schemeClr val="dk1"/>
                </a:solidFill>
                <a:effectLst/>
                <a:uFillTx/>
                <a:latin typeface="Arial"/>
                <a:ea typeface="Arial"/>
              </a:rPr>
              <a:t> block normalisation. Within each block,</a:t>
            </a:r>
            <a:r>
              <a:rPr lang="en-US" sz="2800" b="0" u="none" strike="noStrike">
                <a:solidFill>
                  <a:schemeClr val="dk1"/>
                </a:solidFill>
                <a:effectLst/>
                <a:uFillTx/>
                <a:latin typeface="Arial"/>
                <a:ea typeface="Arial"/>
              </a:rPr>
              <a:t> </a:t>
            </a:r>
            <a:r>
              <a:rPr lang="fr-FR" sz="2800" b="0" u="none" strike="noStrike">
                <a:solidFill>
                  <a:schemeClr val="dk1"/>
                </a:solidFill>
                <a:effectLst/>
                <a:uFillTx/>
                <a:latin typeface="Arial"/>
                <a:ea typeface="Arial"/>
              </a:rPr>
              <a:t>every municipality is rescaled to the same total. This prevents</a:t>
            </a:r>
            <a:r>
              <a:rPr lang="en-US" sz="2800" b="0" u="none" strike="noStrike">
                <a:solidFill>
                  <a:schemeClr val="dk1"/>
                </a:solidFill>
                <a:effectLst/>
                <a:uFillTx/>
                <a:latin typeface="Arial"/>
                <a:ea typeface="Arial"/>
              </a:rPr>
              <a:t> </a:t>
            </a:r>
            <a:r>
              <a:rPr lang="fr-FR" sz="2800" b="0" u="none" strike="noStrike">
                <a:solidFill>
                  <a:schemeClr val="dk1"/>
                </a:solidFill>
                <a:effectLst/>
                <a:uFillTx/>
                <a:latin typeface="Arial"/>
                <a:ea typeface="Arial"/>
              </a:rPr>
              <a:t>Stockholm, Göteborg and Malmö from dominating the analysis</a:t>
            </a:r>
            <a:r>
              <a:rPr lang="en-US" sz="2800" b="0" u="none" strike="noStrike">
                <a:solidFill>
                  <a:schemeClr val="dk1"/>
                </a:solidFill>
                <a:effectLst/>
                <a:uFillTx/>
                <a:latin typeface="Arial"/>
                <a:ea typeface="Arial"/>
              </a:rPr>
              <a:t> </a:t>
            </a:r>
            <a:r>
              <a:rPr lang="fr-FR" sz="2800" b="0" u="none" strike="noStrike">
                <a:solidFill>
                  <a:schemeClr val="dk1"/>
                </a:solidFill>
                <a:effectLst/>
                <a:uFillTx/>
                <a:latin typeface="Arial"/>
                <a:ea typeface="Arial"/>
              </a:rPr>
              <a:t>simply because they are large.</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Six </a:t>
            </a:r>
            <a:r>
              <a:rPr lang="fr-FR" sz="2800" b="1" u="none" strike="noStrike">
                <a:solidFill>
                  <a:schemeClr val="dk1"/>
                </a:solidFill>
                <a:effectLst/>
                <a:uFillTx/>
                <a:latin typeface="Arial"/>
                <a:ea typeface="Arial"/>
              </a:rPr>
              <a:t>ACTIVE </a:t>
            </a:r>
            <a:r>
              <a:rPr lang="fr-FR" sz="2800" b="0" u="none" strike="noStrike">
                <a:solidFill>
                  <a:schemeClr val="dk1"/>
                </a:solidFill>
                <a:effectLst/>
                <a:uFillTx/>
                <a:latin typeface="Arial"/>
                <a:ea typeface="Arial"/>
              </a:rPr>
              <a:t>variable blocks:</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Education (4 attainment levels)</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Employment (16 activity sectors)</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Housing (rented / tenant-owned / owner-occupied)</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Workplace mobility (commuters in, out, working locally)</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Migration (in- and outmigration)</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Demography (retirees, number of localities)</a:t>
            </a:r>
            <a:endParaRPr lang="fr-FR" sz="24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Two </a:t>
            </a:r>
            <a:r>
              <a:rPr lang="fr-FR" sz="2800" b="1" u="none" strike="noStrike">
                <a:solidFill>
                  <a:schemeClr val="dk1"/>
                </a:solidFill>
                <a:effectLst/>
                <a:uFillTx/>
                <a:latin typeface="Arial"/>
                <a:ea typeface="Arial"/>
              </a:rPr>
              <a:t>SUPPLEMENTARY </a:t>
            </a:r>
            <a:r>
              <a:rPr lang="fr-FR" sz="2800" b="0" u="none" strike="noStrike">
                <a:solidFill>
                  <a:schemeClr val="dk1"/>
                </a:solidFill>
                <a:effectLst/>
                <a:uFillTx/>
                <a:latin typeface="Arial"/>
                <a:ea typeface="Arial"/>
              </a:rPr>
              <a:t>blocks projected post-hoc:</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Educational provision (pre-school through HE, by ownership)</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Opinion (survey satisfaction with local schools)</a:t>
            </a:r>
            <a:endParaRPr lang="fr-FR" sz="2400" b="0" u="none" strike="noStrike">
              <a:solidFill>
                <a:schemeClr val="dk1"/>
              </a:solidFill>
              <a:effectLst/>
              <a:uFillTx/>
              <a:latin typeface="Arial"/>
            </a:endParaRPr>
          </a:p>
        </p:txBody>
      </p:sp>
      <p:sp>
        <p:nvSpPr>
          <p:cNvPr id="143" name="PlaceHolder 3"/>
          <p:cNvSpPr>
            <a:spLocks noGrp="1"/>
          </p:cNvSpPr>
          <p:nvPr>
            <p:ph type="sldNum" idx="5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5B079611-BFF9-4F09-9840-D6E793078EFC}" type="slidenum">
              <a:rPr lang="en-GB" sz="1400" b="0" u="none" strike="noStrike">
                <a:solidFill>
                  <a:schemeClr val="accent1"/>
                </a:solidFill>
                <a:effectLst/>
                <a:uFillTx/>
                <a:latin typeface="Arial"/>
                <a:ea typeface="Arial"/>
              </a:rPr>
              <a:t>19</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 name="PlaceHolder 1"/>
          <p:cNvSpPr>
            <a:spLocks noGrp="1"/>
          </p:cNvSpPr>
          <p:nvPr>
            <p:ph type="title" hasCustomPrompt="1"/>
          </p:nvPr>
        </p:nvSpPr>
        <p:spPr>
          <a:xfrm>
            <a:off x="838080" y="425520"/>
            <a:ext cx="10515240" cy="1204560"/>
          </a:xfrm>
          <a:prstGeom prst="rect">
            <a:avLst/>
          </a:prstGeom>
          <a:noFill/>
          <a:ln w="0">
            <a:noFill/>
          </a:ln>
        </p:spPr>
        <p:txBody>
          <a:bodyPr lIns="91440" tIns="45720" rIns="91440" bIns="45720" anchor="ctr">
            <a:noAutofit/>
          </a:bodyPr>
          <a:p>
            <a:pPr indent="0" algn="l" defTabSz="914400">
              <a:lnSpc>
                <a:spcPct val="90000"/>
              </a:lnSpc>
              <a:buNone/>
            </a:pPr>
            <a:r>
              <a:rPr lang="sv-SE" sz="4400" b="1" u="none" strike="noStrike">
                <a:solidFill>
                  <a:schemeClr val="accent2"/>
                </a:solidFill>
                <a:effectLst/>
                <a:uFillTx/>
                <a:latin typeface="Arial Narrow"/>
                <a:ea typeface="Arial"/>
              </a:rPr>
              <a:t>Presentation</a:t>
            </a:r>
            <a:endParaRPr lang="fr-FR" sz="4400" b="1" u="none" strike="noStrike">
              <a:solidFill>
                <a:schemeClr val="accent2"/>
              </a:solidFill>
              <a:effectLst/>
              <a:uFillTx/>
              <a:latin typeface="Arial"/>
            </a:endParaRPr>
          </a:p>
        </p:txBody>
      </p:sp>
      <p:sp>
        <p:nvSpPr>
          <p:cNvPr id="74" name="PlaceHolder 2"/>
          <p:cNvSpPr>
            <a:spLocks noGrp="1"/>
          </p:cNvSpPr>
          <p:nvPr>
            <p:ph hasCustomPrompt="1"/>
          </p:nvPr>
        </p:nvSpPr>
        <p:spPr>
          <a:xfrm>
            <a:off x="838080" y="1825560"/>
            <a:ext cx="10515240" cy="4350960"/>
          </a:xfrm>
          <a:prstGeom prst="rect">
            <a:avLst/>
          </a:prstGeom>
          <a:noFill/>
          <a:ln w="0">
            <a:noFill/>
          </a:ln>
        </p:spPr>
        <p:txBody>
          <a:bodyPr lIns="91440" tIns="45720" rIns="91440" bIns="45720" anchor="t">
            <a:noAutofit/>
          </a:bodyPr>
          <a:p>
            <a:pPr marL="228600" indent="-228600" algn="l" defTabSz="914400">
              <a:lnSpc>
                <a:spcPct val="90000"/>
              </a:lnSpc>
              <a:spcBef>
                <a:spcPts val="1001"/>
              </a:spcBef>
              <a:buClr>
                <a:srgbClr val="E9792E"/>
              </a:buClr>
              <a:buFont typeface="Arial"/>
              <a:buChar char="•"/>
            </a:pPr>
            <a:r>
              <a:rPr lang="sv-SE" sz="2000" b="0" u="none" strike="noStrike">
                <a:solidFill>
                  <a:schemeClr val="dk1"/>
                </a:solidFill>
                <a:effectLst/>
                <a:uFillTx/>
                <a:latin typeface="Arial Narrow"/>
                <a:ea typeface="Arial"/>
              </a:rPr>
              <a:t>Project </a:t>
            </a:r>
            <a:r>
              <a:rPr lang="sv-SE" sz="2000" b="0" i="1" u="none" strike="noStrike">
                <a:solidFill>
                  <a:schemeClr val="dk1"/>
                </a:solidFill>
                <a:effectLst/>
                <a:uFillTx/>
                <a:latin typeface="Arial Narrow"/>
                <a:ea typeface="Arial"/>
              </a:rPr>
              <a:t>RUral Revival: A Life In The Inspirational Countryside (RURALITIC)</a:t>
            </a:r>
            <a:r>
              <a:rPr lang="sv-SE" sz="2000" b="0" u="none" strike="noStrike">
                <a:solidFill>
                  <a:schemeClr val="dk1"/>
                </a:solidFill>
                <a:effectLst/>
                <a:uFillTx/>
                <a:latin typeface="Arial Narrow"/>
                <a:ea typeface="Arial"/>
              </a:rPr>
              <a:t>, 2025–2028 </a:t>
            </a:r>
            <a:r>
              <a:rPr lang="en-US" sz="2000" b="0" u="none" strike="noStrike">
                <a:solidFill>
                  <a:schemeClr val="dk1"/>
                </a:solidFill>
                <a:effectLst/>
                <a:uFillTx/>
                <a:latin typeface="Arial Narrow"/>
                <a:ea typeface="Arial"/>
              </a:rPr>
              <a:t> - Mikael</a:t>
            </a:r>
            <a:r>
              <a:rPr lang="sv-SE" sz="2000" b="0" u="none" strike="noStrike">
                <a:solidFill>
                  <a:schemeClr val="dk1"/>
                </a:solidFill>
                <a:effectLst/>
                <a:uFillTx/>
                <a:latin typeface="Arial Narrow"/>
                <a:ea typeface="Arial"/>
              </a:rPr>
              <a:t>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en-US" sz="2000" b="0" u="none" strike="noStrike">
                <a:solidFill>
                  <a:schemeClr val="dk1"/>
                </a:solidFill>
                <a:effectLst/>
                <a:uFillTx/>
                <a:latin typeface="Arial Narrow"/>
                <a:ea typeface="Arial"/>
              </a:rPr>
              <a:t>The Swedish part of the project - Mikael</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en-US" sz="2000" b="0" u="none" strike="noStrike">
                <a:solidFill>
                  <a:schemeClr val="dk1"/>
                </a:solidFill>
                <a:effectLst/>
                <a:uFillTx/>
                <a:latin typeface="Arial Narrow"/>
                <a:ea typeface="Arial"/>
              </a:rPr>
              <a:t>Statistical databases - Laura</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en-US" sz="2000" b="0" u="none" strike="noStrike">
                <a:solidFill>
                  <a:schemeClr val="dk1"/>
                </a:solidFill>
                <a:effectLst/>
                <a:uFillTx/>
                <a:latin typeface="Arial Narrow"/>
                <a:ea typeface="Arial"/>
              </a:rPr>
              <a:t>Statistical analyses (example of municipalities) - Pablo</a:t>
            </a:r>
            <a:br>
              <a:rPr sz="2000"/>
            </a:br>
            <a:r>
              <a:rPr lang="en-US" sz="2000" b="0" u="none" strike="noStrike">
                <a:solidFill>
                  <a:schemeClr val="dk1"/>
                </a:solidFill>
                <a:effectLst/>
                <a:uFillTx/>
                <a:latin typeface="Arial Narrow"/>
                <a:ea typeface="Arial"/>
              </a:rPr>
              <a:t>Questionary - Felix</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en-US" sz="2000" b="0" u="none" strike="noStrike">
                <a:solidFill>
                  <a:schemeClr val="dk1"/>
                </a:solidFill>
                <a:effectLst/>
                <a:uFillTx/>
                <a:latin typeface="Arial Narrow"/>
                <a:ea typeface="Arial"/>
              </a:rPr>
              <a:t>Case studies - Mikael</a:t>
            </a:r>
            <a:endParaRPr lang="fr-FR" sz="2000" b="0" u="none" strike="noStrike">
              <a:solidFill>
                <a:schemeClr val="dk1"/>
              </a:solidFill>
              <a:effectLst/>
              <a:uFillTx/>
              <a:latin typeface="Arial"/>
            </a:endParaRPr>
          </a:p>
        </p:txBody>
      </p:sp>
      <p:sp>
        <p:nvSpPr>
          <p:cNvPr id="75" name="PlaceHolder 3"/>
          <p:cNvSpPr>
            <a:spLocks noGrp="1"/>
          </p:cNvSpPr>
          <p:nvPr>
            <p:ph type="sldNum" idx="3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A5A5E49E-296E-4078-B15B-856E64FB9223}"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4" name="PlaceHolder 1"/>
          <p:cNvSpPr>
            <a:spLocks noGrp="1"/>
          </p:cNvSpPr>
          <p:nvPr>
            <p:ph type="sldNum" idx="5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A6566AA3-16B2-4537-8858-375590C22B39}" type="slidenum">
              <a:rPr lang="en-GB" sz="1400" b="0" u="none" strike="noStrike">
                <a:solidFill>
                  <a:schemeClr val="accent1"/>
                </a:solidFill>
                <a:effectLst/>
                <a:uFillTx/>
                <a:latin typeface="Arial"/>
                <a:ea typeface="Arial"/>
              </a:rPr>
              <a:t>19</a:t>
            </a:fld>
            <a:endParaRPr lang="en-GB" sz="1400" b="0" u="none" strike="noStrike">
              <a:solidFill>
                <a:srgbClr val="000000"/>
              </a:solidFill>
              <a:effectLst/>
              <a:uFillTx/>
              <a:latin typeface="Times New Roman"/>
            </a:endParaRPr>
          </a:p>
        </p:txBody>
      </p:sp>
      <p:pic>
        <p:nvPicPr>
          <p:cNvPr id="145" name=""/>
          <p:cNvPicPr/>
          <p:nvPr/>
        </p:nvPicPr>
        <p:blipFill>
          <a:blip r:embed="rId1"/>
          <a:stretch/>
        </p:blipFill>
        <p:spPr>
          <a:xfrm>
            <a:off x="707400" y="0"/>
            <a:ext cx="10776600" cy="6857640"/>
          </a:xfrm>
          <a:prstGeom prst="rect">
            <a:avLst/>
          </a:prstGeom>
          <a:noFill/>
          <a:ln w="0">
            <a:noFill/>
          </a:ln>
        </p:spPr>
      </p:pic>
    </p:spTree>
  </p:cSld>
  <mc:AlternateContent>
    <mc:Choice Requires="p14">
      <p:transition spd="slow" p14:dur="2000"/>
    </mc:Choice>
    <mc:Fallback>
      <p:transition spd="slow"/>
    </mc:Fallback>
  </mc:AlternateContent>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6"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endParaRPr lang="fr-FR" sz="4400" b="1" u="none" strike="noStrike">
              <a:solidFill>
                <a:schemeClr val="accent2"/>
              </a:solidFill>
              <a:effectLst/>
              <a:uFillTx/>
              <a:latin typeface="Arial"/>
            </a:endParaRPr>
          </a:p>
        </p:txBody>
      </p:sp>
      <p:sp>
        <p:nvSpPr>
          <p:cNvPr id="147" name="PlaceHolder 2"/>
          <p:cNvSpPr>
            <a:spLocks noGrp="1"/>
          </p:cNvSpPr>
          <p:nvPr>
            <p:ph hasCustomPrompt="1"/>
          </p:nvPr>
        </p:nvSpPr>
        <p:spPr>
          <a:xfrm>
            <a:off x="838080" y="1825560"/>
            <a:ext cx="10515240" cy="4350960"/>
          </a:xfrm>
          <a:prstGeom prst="rect">
            <a:avLst/>
          </a:prstGeom>
          <a:noFill/>
          <a:ln w="0">
            <a:noFill/>
          </a:ln>
        </p:spPr>
        <p:txBody>
          <a:bodyPr numCol="1" spcCol="0" lIns="91440" tIns="45720" rIns="91440" bIns="45720" anchor="t">
            <a:normAutofit/>
          </a:bodyPr>
          <a:p>
            <a:pPr marL="228600" indent="-228600" algn="l" defTabSz="914400">
              <a:lnSpc>
                <a:spcPct val="90000"/>
              </a:lnSpc>
              <a:spcBef>
                <a:spcPts val="1001"/>
              </a:spcBef>
              <a:buClr>
                <a:srgbClr val="E9792E"/>
              </a:buClr>
              <a:buFont typeface="Arial"/>
              <a:buChar char="•"/>
            </a:pPr>
            <a:r>
              <a:rPr lang="fr-FR" sz="2800" b="1" u="none" strike="noStrike">
                <a:solidFill>
                  <a:schemeClr val="dk1"/>
                </a:solidFill>
                <a:effectLst/>
                <a:uFillTx/>
                <a:latin typeface="Arial"/>
                <a:ea typeface="Arial"/>
              </a:rPr>
              <a:t>Dim 1 (rural–urban): </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Left pole → agriculture, mining &amp;</a:t>
            </a:r>
            <a:r>
              <a:rPr lang="en-US" sz="2400" b="0" u="none" strike="noStrike">
                <a:solidFill>
                  <a:schemeClr val="dk1"/>
                </a:solidFill>
                <a:effectLst/>
                <a:uFillTx/>
                <a:latin typeface="Arial"/>
                <a:ea typeface="Arial"/>
              </a:rPr>
              <a:t> </a:t>
            </a:r>
            <a:r>
              <a:rPr lang="fr-FR" sz="2400" b="0" u="none" strike="noStrike">
                <a:solidFill>
                  <a:schemeClr val="dk1"/>
                </a:solidFill>
                <a:effectLst/>
                <a:uFillTx/>
                <a:latin typeface="Arial"/>
                <a:ea typeface="Arial"/>
              </a:rPr>
              <a:t>manufacturing, owner-occupied housing, upper-secondary education.</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Right pole → IT, finance, professional services, post-graduate</a:t>
            </a:r>
            <a:r>
              <a:rPr lang="en-US" sz="2400" b="0" u="none" strike="noStrike">
                <a:solidFill>
                  <a:schemeClr val="dk1"/>
                </a:solidFill>
                <a:effectLst/>
                <a:uFillTx/>
                <a:latin typeface="Arial"/>
                <a:ea typeface="Arial"/>
              </a:rPr>
              <a:t> </a:t>
            </a:r>
            <a:r>
              <a:rPr lang="fr-FR" sz="2400" b="0" u="none" strike="noStrike">
                <a:solidFill>
                  <a:schemeClr val="dk1"/>
                </a:solidFill>
                <a:effectLst/>
                <a:uFillTx/>
                <a:latin typeface="Arial"/>
                <a:ea typeface="Arial"/>
              </a:rPr>
              <a:t>attainment, apartment housing.</a:t>
            </a:r>
            <a:endParaRPr lang="fr-FR" sz="24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1" u="none" strike="noStrike">
                <a:solidFill>
                  <a:schemeClr val="dk1"/>
                </a:solidFill>
                <a:effectLst/>
                <a:uFillTx/>
                <a:latin typeface="Arial"/>
                <a:ea typeface="Arial"/>
              </a:rPr>
              <a:t>Dim 2 (labour-market self-containment): </a:t>
            </a:r>
            <a:endParaRPr lang="fr-FR" sz="28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Top → residents work</a:t>
            </a:r>
            <a:r>
              <a:rPr lang="en-US" sz="2400" b="0" u="none" strike="noStrike">
                <a:solidFill>
                  <a:schemeClr val="dk1"/>
                </a:solidFill>
                <a:effectLst/>
                <a:uFillTx/>
                <a:latin typeface="Arial"/>
                <a:ea typeface="Arial"/>
              </a:rPr>
              <a:t> </a:t>
            </a:r>
            <a:r>
              <a:rPr lang="fr-FR" sz="2400" b="0" u="none" strike="noStrike">
                <a:solidFill>
                  <a:schemeClr val="dk1"/>
                </a:solidFill>
                <a:effectLst/>
                <a:uFillTx/>
                <a:latin typeface="Arial"/>
                <a:ea typeface="Arial"/>
              </a:rPr>
              <a:t>where they live (Göteborg, Malmö, Umeå).</a:t>
            </a:r>
            <a:endParaRPr lang="fr-FR" sz="2400" b="0" u="none" strike="noStrike">
              <a:solidFill>
                <a:schemeClr val="dk1"/>
              </a:solidFill>
              <a:effectLst/>
              <a:uFillTx/>
              <a:latin typeface="Arial"/>
            </a:endParaRPr>
          </a:p>
          <a:p>
            <a:pPr marL="685800" lvl="1" indent="-228600" algn="l" defTabSz="914400">
              <a:lnSpc>
                <a:spcPct val="90000"/>
              </a:lnSpc>
              <a:spcBef>
                <a:spcPts val="499"/>
              </a:spcBef>
              <a:buClr>
                <a:srgbClr val="E9792E"/>
              </a:buClr>
              <a:buFont typeface="Arial"/>
              <a:buChar char="•"/>
            </a:pPr>
            <a:r>
              <a:rPr lang="fr-FR" sz="2400" b="0" u="none" strike="noStrike">
                <a:solidFill>
                  <a:schemeClr val="dk1"/>
                </a:solidFill>
                <a:effectLst/>
                <a:uFillTx/>
                <a:latin typeface="Arial"/>
                <a:ea typeface="Arial"/>
              </a:rPr>
              <a:t>Bottom → outbound</a:t>
            </a:r>
            <a:r>
              <a:rPr lang="en-US" sz="2400" b="0" u="none" strike="noStrike">
                <a:solidFill>
                  <a:schemeClr val="dk1"/>
                </a:solidFill>
                <a:effectLst/>
                <a:uFillTx/>
                <a:latin typeface="Arial"/>
                <a:ea typeface="Arial"/>
              </a:rPr>
              <a:t> </a:t>
            </a:r>
            <a:r>
              <a:rPr lang="fr-FR" sz="2400" b="0" u="none" strike="noStrike">
                <a:solidFill>
                  <a:schemeClr val="dk1"/>
                </a:solidFill>
                <a:effectLst/>
                <a:uFillTx/>
                <a:latin typeface="Arial"/>
                <a:ea typeface="Arial"/>
              </a:rPr>
              <a:t>commuters, residential satellites (Knivsta, Salem, Staffanstorp).</a:t>
            </a:r>
            <a:endParaRPr lang="fr-FR" sz="24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Together Dim 1 + Dim 2 account for ~65% of total variability.</a:t>
            </a:r>
            <a:endParaRPr lang="fr-FR" sz="2800" b="0" u="none" strike="noStrike">
              <a:solidFill>
                <a:schemeClr val="dk1"/>
              </a:solidFill>
              <a:effectLst/>
              <a:uFillTx/>
              <a:latin typeface="Arial"/>
            </a:endParaRPr>
          </a:p>
        </p:txBody>
      </p:sp>
      <p:sp>
        <p:nvSpPr>
          <p:cNvPr id="148" name="PlaceHolder 3"/>
          <p:cNvSpPr>
            <a:spLocks noGrp="1"/>
          </p:cNvSpPr>
          <p:nvPr>
            <p:ph type="sldNum" idx="52"/>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7E14F035-228E-4F75-82C2-8E3669997B1E}" type="slidenum">
              <a:rPr lang="en-GB" sz="1400" b="0" u="none" strike="noStrike">
                <a:solidFill>
                  <a:schemeClr val="accent1"/>
                </a:solidFill>
                <a:effectLst/>
                <a:uFillTx/>
                <a:latin typeface="Arial"/>
                <a:ea typeface="Arial"/>
              </a:rPr>
              <a:t>21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9" name="PlaceHolder 1"/>
          <p:cNvSpPr>
            <a:spLocks noGrp="1"/>
          </p:cNvSpPr>
          <p:nvPr>
            <p:ph type="sldNum" idx="53"/>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4F9798EE-734B-491C-9CEA-601CCC28877D}" type="slidenum">
              <a:rPr lang="en-GB" sz="1400" b="0" u="none" strike="noStrike">
                <a:solidFill>
                  <a:schemeClr val="accent1"/>
                </a:solidFill>
                <a:effectLst/>
                <a:uFillTx/>
                <a:latin typeface="Arial"/>
                <a:ea typeface="Arial"/>
              </a:rPr>
              <a:t>21</a:t>
            </a:fld>
            <a:endParaRPr lang="en-GB" sz="1400" b="0" u="none" strike="noStrike">
              <a:solidFill>
                <a:srgbClr val="000000"/>
              </a:solidFill>
              <a:effectLst/>
              <a:uFillTx/>
              <a:latin typeface="Times New Roman"/>
            </a:endParaRPr>
          </a:p>
        </p:txBody>
      </p:sp>
      <p:pic>
        <p:nvPicPr>
          <p:cNvPr id="150" name=""/>
          <p:cNvPicPr/>
          <p:nvPr/>
        </p:nvPicPr>
        <p:blipFill>
          <a:blip r:embed="rId1"/>
          <a:stretch/>
        </p:blipFill>
        <p:spPr>
          <a:xfrm>
            <a:off x="0" y="935280"/>
            <a:ext cx="12191760" cy="4987440"/>
          </a:xfrm>
          <a:prstGeom prst="rect">
            <a:avLst/>
          </a:prstGeom>
          <a:noFill/>
          <a:ln w="0">
            <a:noFill/>
          </a:ln>
        </p:spPr>
      </p:pic>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PlaceHolder 1"/>
          <p:cNvSpPr>
            <a:spLocks noGrp="1"/>
          </p:cNvSpPr>
          <p:nvPr>
            <p:ph type="sldNum" idx="5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B1793F36-E881-4978-AC57-83FA0C8903B1}" type="slidenum">
              <a:rPr lang="en-GB" sz="1400" b="0" u="none" strike="noStrike">
                <a:solidFill>
                  <a:schemeClr val="accent1"/>
                </a:solidFill>
                <a:effectLst/>
                <a:uFillTx/>
                <a:latin typeface="Arial"/>
                <a:ea typeface="Arial"/>
              </a:rPr>
              <a:t>21</a:t>
            </a:fld>
            <a:endParaRPr lang="en-GB" sz="1400" b="0" u="none" strike="noStrike">
              <a:solidFill>
                <a:srgbClr val="000000"/>
              </a:solidFill>
              <a:effectLst/>
              <a:uFillTx/>
              <a:latin typeface="Times New Roman"/>
            </a:endParaRPr>
          </a:p>
        </p:txBody>
      </p:sp>
      <p:pic>
        <p:nvPicPr>
          <p:cNvPr id="152" name=""/>
          <p:cNvPicPr/>
          <p:nvPr/>
        </p:nvPicPr>
        <p:blipFill>
          <a:blip r:embed="rId1"/>
          <a:stretch/>
        </p:blipFill>
        <p:spPr>
          <a:xfrm>
            <a:off x="707400" y="0"/>
            <a:ext cx="10776600" cy="6857640"/>
          </a:xfrm>
          <a:prstGeom prst="rect">
            <a:avLst/>
          </a:prstGeom>
          <a:noFill/>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3" name="PlaceHolder 1"/>
          <p:cNvSpPr>
            <a:spLocks noGrp="1"/>
          </p:cNvSpPr>
          <p:nvPr>
            <p:ph type="title"/>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a:ea typeface="Arial"/>
              </a:rPr>
              <a:t>Cluster Description</a:t>
            </a:r>
            <a:endParaRPr lang="fr-FR" sz="4400" b="1" u="none" strike="noStrike">
              <a:solidFill>
                <a:schemeClr val="accent2"/>
              </a:solidFill>
              <a:effectLst/>
              <a:uFillTx/>
              <a:latin typeface="Arial"/>
            </a:endParaRPr>
          </a:p>
        </p:txBody>
      </p:sp>
      <p:sp>
        <p:nvSpPr>
          <p:cNvPr id="154" name="PlaceHolder 2"/>
          <p:cNvSpPr>
            <a:spLocks noGrp="1"/>
          </p:cNvSpPr>
          <p:nvPr>
            <p:ph/>
          </p:nvPr>
        </p:nvSpPr>
        <p:spPr>
          <a:xfrm>
            <a:off x="838080" y="1825560"/>
            <a:ext cx="5181120" cy="4350960"/>
          </a:xfrm>
          <a:prstGeom prst="rect">
            <a:avLst/>
          </a:prstGeom>
          <a:noFill/>
          <a:ln w="0">
            <a:noFill/>
          </a:ln>
        </p:spPr>
        <p:txBody>
          <a:bodyPr numCol="1" spcCol="0" lIns="91440" tIns="45720" rIns="91440" bIns="45720" anchor="t">
            <a:normAutofit/>
          </a:bodyPr>
          <a:p>
            <a:pPr indent="0" algn="l" defTabSz="914400">
              <a:lnSpc>
                <a:spcPct val="90000"/>
              </a:lnSpc>
              <a:spcBef>
                <a:spcPts val="1001"/>
              </a:spcBef>
              <a:buNone/>
              <a:tabLst>
                <a:tab pos="0" algn="l"/>
              </a:tabLst>
            </a:pPr>
            <a:r>
              <a:rPr lang="fr-FR" sz="1500" b="1" u="none" strike="noStrike">
                <a:solidFill>
                  <a:schemeClr val="dk1"/>
                </a:solidFill>
                <a:effectLst/>
                <a:uFillTx/>
                <a:latin typeface="Arial"/>
                <a:ea typeface="Arial"/>
              </a:rPr>
              <a:t>Cl </a:t>
            </a:r>
            <a:r>
              <a:rPr lang="en-US" sz="1500" b="1" u="none" strike="noStrike">
                <a:solidFill>
                  <a:schemeClr val="dk1"/>
                </a:solidFill>
                <a:effectLst/>
                <a:uFillTx/>
                <a:latin typeface="Arial"/>
                <a:ea typeface="Arial"/>
              </a:rPr>
              <a:t>1:</a:t>
            </a:r>
            <a:r>
              <a:rPr lang="fr-FR" sz="1500" b="1" u="none" strike="noStrike">
                <a:solidFill>
                  <a:schemeClr val="dk1"/>
                </a:solidFill>
                <a:effectLst/>
                <a:uFillTx/>
                <a:latin typeface="Arial"/>
                <a:ea typeface="Arial"/>
              </a:rPr>
              <a:t> Remote &amp; peripheral</a:t>
            </a:r>
            <a:endParaRPr lang="fr-FR" sz="15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fr-FR" sz="1500" b="0" u="none" strike="noStrike">
                <a:solidFill>
                  <a:schemeClr val="dk1"/>
                </a:solidFill>
                <a:effectLst/>
                <a:uFillTx/>
                <a:latin typeface="Arial"/>
                <a:ea typeface="Arial"/>
              </a:rPr>
              <a:t>Most rural extreme. Agriculture/forestry/fishing, sparsely</a:t>
            </a:r>
            <a:r>
              <a:rPr lang="en-US" sz="1500" b="0" u="none" strike="noStrike">
                <a:solidFill>
                  <a:schemeClr val="dk1"/>
                </a:solidFill>
                <a:effectLst/>
                <a:uFillTx/>
                <a:latin typeface="Arial"/>
                <a:ea typeface="Arial"/>
              </a:rPr>
              <a:t> </a:t>
            </a:r>
            <a:r>
              <a:rPr lang="fr-FR" sz="1500" b="0" u="none" strike="noStrike">
                <a:solidFill>
                  <a:schemeClr val="dk1"/>
                </a:solidFill>
                <a:effectLst/>
                <a:uFillTx/>
                <a:latin typeface="Arial"/>
                <a:ea typeface="Arial"/>
              </a:rPr>
              <a:t>populated, own full educational infrastructure at every age</a:t>
            </a:r>
            <a:r>
              <a:rPr lang="en-US" sz="1500" b="0" u="none" strike="noStrike">
                <a:solidFill>
                  <a:schemeClr val="dk1"/>
                </a:solidFill>
                <a:effectLst/>
                <a:uFillTx/>
                <a:latin typeface="Arial"/>
                <a:ea typeface="Arial"/>
              </a:rPr>
              <a:t> </a:t>
            </a:r>
            <a:r>
              <a:rPr lang="fr-FR" sz="1500" b="0" u="none" strike="noStrike">
                <a:solidFill>
                  <a:schemeClr val="dk1"/>
                </a:solidFill>
                <a:effectLst/>
                <a:uFillTx/>
                <a:latin typeface="Arial"/>
                <a:ea typeface="Arial"/>
              </a:rPr>
              <a:t>(komvux, preschool). Examples: Kiruna, Piteå, Skellefteå, Gotland.</a:t>
            </a:r>
            <a:endParaRPr lang="fr-FR" sz="15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fr-FR" sz="1500" b="1" u="none" strike="noStrike">
                <a:solidFill>
                  <a:schemeClr val="dk1"/>
                </a:solidFill>
                <a:effectLst/>
                <a:uFillTx/>
                <a:latin typeface="Arial"/>
                <a:ea typeface="Arial"/>
              </a:rPr>
              <a:t>Cl 2</a:t>
            </a:r>
            <a:r>
              <a:rPr lang="en-US" sz="1500" b="1" u="none" strike="noStrike">
                <a:solidFill>
                  <a:schemeClr val="dk1"/>
                </a:solidFill>
                <a:effectLst/>
                <a:uFillTx/>
                <a:latin typeface="Arial"/>
                <a:ea typeface="Arial"/>
              </a:rPr>
              <a:t>:</a:t>
            </a:r>
            <a:r>
              <a:rPr lang="fr-FR" sz="1500" b="1" u="none" strike="noStrike">
                <a:solidFill>
                  <a:schemeClr val="dk1"/>
                </a:solidFill>
                <a:effectLst/>
                <a:uFillTx/>
                <a:latin typeface="Arial"/>
                <a:ea typeface="Arial"/>
              </a:rPr>
              <a:t> Central industrial towns</a:t>
            </a:r>
            <a:endParaRPr lang="fr-FR" sz="15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fr-FR" sz="1500" b="0" u="none" strike="noStrike">
                <a:solidFill>
                  <a:schemeClr val="dk1"/>
                </a:solidFill>
                <a:effectLst/>
                <a:uFillTx/>
                <a:latin typeface="Arial"/>
                <a:ea typeface="Arial"/>
              </a:rPr>
              <a:t>Rural-industrial, but not as remote. Mining &amp; manufacturing dominant. Owner-occupied housing, upper-secondary ceiling.</a:t>
            </a:r>
            <a:r>
              <a:rPr lang="en-US" sz="1500" b="0" u="none" strike="noStrike">
                <a:solidFill>
                  <a:schemeClr val="dk1"/>
                </a:solidFill>
                <a:effectLst/>
                <a:uFillTx/>
                <a:latin typeface="Arial"/>
                <a:ea typeface="Arial"/>
              </a:rPr>
              <a:t> </a:t>
            </a:r>
            <a:r>
              <a:rPr lang="fr-FR" sz="1500" b="0" u="none" strike="noStrike">
                <a:solidFill>
                  <a:schemeClr val="dk1"/>
                </a:solidFill>
                <a:effectLst/>
                <a:uFillTx/>
                <a:latin typeface="Arial"/>
                <a:ea typeface="Arial"/>
              </a:rPr>
              <a:t>Examples: Falköping, Lindesberg, Hedemora.</a:t>
            </a:r>
            <a:endParaRPr lang="fr-FR" sz="15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fr-FR" sz="1500" b="1" u="none" strike="noStrike">
                <a:solidFill>
                  <a:schemeClr val="dk1"/>
                </a:solidFill>
                <a:effectLst/>
                <a:uFillTx/>
                <a:latin typeface="Arial"/>
                <a:ea typeface="Arial"/>
              </a:rPr>
              <a:t>Cl 3</a:t>
            </a:r>
            <a:r>
              <a:rPr lang="en-US" sz="1500" b="1" u="none" strike="noStrike">
                <a:solidFill>
                  <a:schemeClr val="dk1"/>
                </a:solidFill>
                <a:effectLst/>
                <a:uFillTx/>
                <a:latin typeface="Arial"/>
                <a:ea typeface="Arial"/>
              </a:rPr>
              <a:t>:</a:t>
            </a:r>
            <a:r>
              <a:rPr lang="fr-FR" sz="1500" b="1" u="none" strike="noStrike">
                <a:solidFill>
                  <a:schemeClr val="dk1"/>
                </a:solidFill>
                <a:effectLst/>
                <a:uFillTx/>
                <a:latin typeface="Arial"/>
                <a:ea typeface="Arial"/>
              </a:rPr>
              <a:t> Peri-rural commuter belt</a:t>
            </a:r>
            <a:endParaRPr lang="fr-FR" sz="15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fr-FR" sz="1500" b="0" u="none" strike="noStrike">
                <a:solidFill>
                  <a:schemeClr val="dk1"/>
                </a:solidFill>
                <a:effectLst/>
                <a:uFillTx/>
                <a:latin typeface="Arial"/>
                <a:ea typeface="Arial"/>
              </a:rPr>
              <a:t>Small southern and central rural municipalities. Many residents</a:t>
            </a:r>
            <a:r>
              <a:rPr lang="en-US" sz="1500" b="0" u="none" strike="noStrike">
                <a:solidFill>
                  <a:schemeClr val="dk1"/>
                </a:solidFill>
                <a:effectLst/>
                <a:uFillTx/>
                <a:latin typeface="Arial"/>
                <a:ea typeface="Arial"/>
              </a:rPr>
              <a:t> </a:t>
            </a:r>
            <a:r>
              <a:rPr lang="fr-FR" sz="1500" b="0" u="none" strike="noStrike">
                <a:solidFill>
                  <a:schemeClr val="dk1"/>
                </a:solidFill>
                <a:effectLst/>
                <a:uFillTx/>
                <a:latin typeface="Arial"/>
                <a:ea typeface="Arial"/>
              </a:rPr>
              <a:t>commute out. Owner-occupied, construction and agriculture visible.</a:t>
            </a:r>
            <a:r>
              <a:rPr lang="en-US" sz="1500" b="0" u="none" strike="noStrike">
                <a:solidFill>
                  <a:schemeClr val="dk1"/>
                </a:solidFill>
                <a:effectLst/>
                <a:uFillTx/>
                <a:latin typeface="Arial"/>
                <a:ea typeface="Arial"/>
              </a:rPr>
              <a:t> </a:t>
            </a:r>
            <a:r>
              <a:rPr lang="fr-FR" sz="1500" b="0" u="none" strike="noStrike">
                <a:solidFill>
                  <a:schemeClr val="dk1"/>
                </a:solidFill>
                <a:effectLst/>
                <a:uFillTx/>
                <a:latin typeface="Arial"/>
                <a:ea typeface="Arial"/>
              </a:rPr>
              <a:t>Below-average satisfaction with local high schools.</a:t>
            </a:r>
            <a:r>
              <a:rPr lang="en-US" sz="1500" b="0" u="none" strike="noStrike">
                <a:solidFill>
                  <a:schemeClr val="dk1"/>
                </a:solidFill>
                <a:effectLst/>
                <a:uFillTx/>
                <a:latin typeface="Arial"/>
                <a:ea typeface="Arial"/>
              </a:rPr>
              <a:t> </a:t>
            </a:r>
            <a:r>
              <a:rPr lang="fr-FR" sz="1500" b="0" u="none" strike="noStrike">
                <a:solidFill>
                  <a:schemeClr val="dk1"/>
                </a:solidFill>
                <a:effectLst/>
                <a:uFillTx/>
                <a:latin typeface="Arial"/>
                <a:ea typeface="Arial"/>
              </a:rPr>
              <a:t>Examples: Tomelilla, Osby, Klippan, Sölvesborg.</a:t>
            </a:r>
            <a:endParaRPr lang="fr-FR" sz="1500" b="0" u="none" strike="noStrike">
              <a:solidFill>
                <a:schemeClr val="dk1"/>
              </a:solidFill>
              <a:effectLst/>
              <a:uFillTx/>
              <a:latin typeface="Arial"/>
            </a:endParaRPr>
          </a:p>
        </p:txBody>
      </p:sp>
      <p:sp>
        <p:nvSpPr>
          <p:cNvPr id="155" name="PlaceHolder 3"/>
          <p:cNvSpPr>
            <a:spLocks noGrp="1"/>
          </p:cNvSpPr>
          <p:nvPr>
            <p:ph/>
          </p:nvPr>
        </p:nvSpPr>
        <p:spPr>
          <a:xfrm>
            <a:off x="6172200" y="1825560"/>
            <a:ext cx="5181120" cy="4350960"/>
          </a:xfrm>
          <a:prstGeom prst="rect">
            <a:avLst/>
          </a:prstGeom>
          <a:noFill/>
          <a:ln w="0">
            <a:noFill/>
          </a:ln>
        </p:spPr>
        <p:txBody>
          <a:bodyPr numCol="1" spcCol="0" lIns="91440" tIns="45720" rIns="91440" bIns="45720" anchor="t">
            <a:normAutofit fontScale="92500" lnSpcReduction="9999"/>
          </a:bodyPr>
          <a:p>
            <a:pPr indent="0" algn="l" defTabSz="914400">
              <a:lnSpc>
                <a:spcPct val="90000"/>
              </a:lnSpc>
              <a:spcBef>
                <a:spcPts val="1001"/>
              </a:spcBef>
              <a:buNone/>
              <a:tabLst>
                <a:tab pos="0" algn="l"/>
              </a:tabLst>
            </a:pPr>
            <a:r>
              <a:rPr lang="fr-FR" sz="1700" b="1" u="none" strike="noStrike">
                <a:solidFill>
                  <a:schemeClr val="dk1"/>
                </a:solidFill>
                <a:effectLst/>
                <a:uFillTx/>
                <a:latin typeface="Arial"/>
                <a:ea typeface="Arial"/>
              </a:rPr>
              <a:t>Cl 4</a:t>
            </a:r>
            <a:r>
              <a:rPr lang="en-US" sz="1700" b="1" u="none" strike="noStrike">
                <a:solidFill>
                  <a:schemeClr val="dk1"/>
                </a:solidFill>
                <a:effectLst/>
                <a:uFillTx/>
                <a:latin typeface="Arial"/>
                <a:ea typeface="Arial"/>
              </a:rPr>
              <a:t>:</a:t>
            </a:r>
            <a:r>
              <a:rPr lang="fr-FR" sz="1700" b="1" u="none" strike="noStrike">
                <a:solidFill>
                  <a:schemeClr val="dk1"/>
                </a:solidFill>
                <a:effectLst/>
                <a:uFillTx/>
                <a:latin typeface="Arial"/>
                <a:ea typeface="Arial"/>
              </a:rPr>
              <a:t> Regional service centres</a:t>
            </a:r>
            <a:endParaRPr lang="fr-FR" sz="17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fr-FR" sz="1700" b="0" u="none" strike="noStrike">
                <a:solidFill>
                  <a:schemeClr val="dk1"/>
                </a:solidFill>
                <a:effectLst/>
                <a:uFillTx/>
                <a:latin typeface="Arial"/>
                <a:ea typeface="Arial"/>
              </a:rPr>
              <a:t>Mid-sized cities with self-contained labour markets. Rented and</a:t>
            </a:r>
            <a:r>
              <a:rPr lang="en-US" sz="1700" b="0" u="none" strike="noStrike">
                <a:solidFill>
                  <a:schemeClr val="dk1"/>
                </a:solidFill>
                <a:effectLst/>
                <a:uFillTx/>
                <a:latin typeface="Arial"/>
                <a:ea typeface="Arial"/>
              </a:rPr>
              <a:t> </a:t>
            </a:r>
            <a:r>
              <a:rPr lang="fr-FR" sz="1700" b="0" u="none" strike="noStrike">
                <a:solidFill>
                  <a:schemeClr val="dk1"/>
                </a:solidFill>
                <a:effectLst/>
                <a:uFillTx/>
                <a:latin typeface="Arial"/>
                <a:ea typeface="Arial"/>
              </a:rPr>
              <a:t>tenant-owned housing, public administration, post-secondary</a:t>
            </a:r>
            <a:r>
              <a:rPr lang="en-US" sz="1700" b="0" u="none" strike="noStrike">
                <a:solidFill>
                  <a:schemeClr val="dk1"/>
                </a:solidFill>
                <a:effectLst/>
                <a:uFillTx/>
                <a:latin typeface="Arial"/>
                <a:ea typeface="Arial"/>
              </a:rPr>
              <a:t> </a:t>
            </a:r>
            <a:r>
              <a:rPr lang="fr-FR" sz="1700" b="0" u="none" strike="noStrike">
                <a:solidFill>
                  <a:schemeClr val="dk1"/>
                </a:solidFill>
                <a:effectLst/>
                <a:uFillTx/>
                <a:latin typeface="Arial"/>
                <a:ea typeface="Arial"/>
              </a:rPr>
              <a:t>attainment. Examples: Göteborg, Malmö, Umeå, Linköping, Kalmar.</a:t>
            </a:r>
            <a:endParaRPr lang="fr-FR" sz="17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fr-FR" sz="1700" b="1" u="none" strike="noStrike">
                <a:solidFill>
                  <a:schemeClr val="dk1"/>
                </a:solidFill>
                <a:effectLst/>
                <a:uFillTx/>
                <a:latin typeface="Arial"/>
                <a:ea typeface="Arial"/>
              </a:rPr>
              <a:t>Cl 5</a:t>
            </a:r>
            <a:r>
              <a:rPr lang="en-US" sz="1700" b="1" u="none" strike="noStrike">
                <a:solidFill>
                  <a:schemeClr val="dk1"/>
                </a:solidFill>
                <a:effectLst/>
                <a:uFillTx/>
                <a:latin typeface="Arial"/>
                <a:ea typeface="Arial"/>
              </a:rPr>
              <a:t>:</a:t>
            </a:r>
            <a:r>
              <a:rPr lang="fr-FR" sz="1700" b="1" u="none" strike="noStrike">
                <a:solidFill>
                  <a:schemeClr val="dk1"/>
                </a:solidFill>
                <a:effectLst/>
                <a:uFillTx/>
                <a:latin typeface="Arial"/>
                <a:ea typeface="Arial"/>
              </a:rPr>
              <a:t> Affluent suburbs &amp; university satellites</a:t>
            </a:r>
            <a:endParaRPr lang="fr-FR" sz="17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fr-FR" sz="1700" b="0" u="none" strike="noStrike">
                <a:solidFill>
                  <a:schemeClr val="dk1"/>
                </a:solidFill>
                <a:effectLst/>
                <a:uFillTx/>
                <a:latin typeface="Arial"/>
                <a:ea typeface="Arial"/>
              </a:rPr>
              <a:t>Outbound commuters, post-secondary attainment, tenant-owned</a:t>
            </a:r>
            <a:r>
              <a:rPr lang="en-US" sz="1700" b="0" u="none" strike="noStrike">
                <a:solidFill>
                  <a:schemeClr val="dk1"/>
                </a:solidFill>
                <a:effectLst/>
                <a:uFillTx/>
                <a:latin typeface="Arial"/>
                <a:ea typeface="Arial"/>
              </a:rPr>
              <a:t> </a:t>
            </a:r>
            <a:r>
              <a:rPr lang="fr-FR" sz="1700" b="0" u="none" strike="noStrike">
                <a:solidFill>
                  <a:schemeClr val="dk1"/>
                </a:solidFill>
                <a:effectLst/>
                <a:uFillTx/>
                <a:latin typeface="Arial"/>
                <a:ea typeface="Arial"/>
              </a:rPr>
              <a:t>housing. Residential satellites whose labour markets sit elsewhere.</a:t>
            </a:r>
            <a:r>
              <a:rPr lang="en-US" sz="1700" b="0" u="none" strike="noStrike">
                <a:solidFill>
                  <a:schemeClr val="dk1"/>
                </a:solidFill>
                <a:effectLst/>
                <a:uFillTx/>
                <a:latin typeface="Arial"/>
                <a:ea typeface="Arial"/>
              </a:rPr>
              <a:t> </a:t>
            </a:r>
            <a:r>
              <a:rPr lang="fr-FR" sz="1700" b="0" u="none" strike="noStrike">
                <a:solidFill>
                  <a:schemeClr val="dk1"/>
                </a:solidFill>
                <a:effectLst/>
                <a:uFillTx/>
                <a:latin typeface="Arial"/>
                <a:ea typeface="Arial"/>
              </a:rPr>
              <a:t>Examples: Lund, Mölndal, Partille, Huddinge, Knivsta, Kungsbacka.</a:t>
            </a:r>
            <a:endParaRPr lang="fr-FR" sz="17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fr-FR" sz="1700" b="1" u="none" strike="noStrike">
                <a:solidFill>
                  <a:schemeClr val="dk1"/>
                </a:solidFill>
                <a:effectLst/>
                <a:uFillTx/>
                <a:latin typeface="Arial"/>
                <a:ea typeface="Arial"/>
              </a:rPr>
              <a:t>Cl 6</a:t>
            </a:r>
            <a:r>
              <a:rPr lang="en-US" sz="1700" b="1" u="none" strike="noStrike">
                <a:solidFill>
                  <a:schemeClr val="dk1"/>
                </a:solidFill>
                <a:effectLst/>
                <a:uFillTx/>
                <a:latin typeface="Arial"/>
                <a:ea typeface="Arial"/>
              </a:rPr>
              <a:t>:</a:t>
            </a:r>
            <a:r>
              <a:rPr lang="fr-FR" sz="1700" b="1" u="none" strike="noStrike">
                <a:solidFill>
                  <a:schemeClr val="dk1"/>
                </a:solidFill>
                <a:effectLst/>
                <a:uFillTx/>
                <a:latin typeface="Arial"/>
                <a:ea typeface="Arial"/>
              </a:rPr>
              <a:t> Inner Stockholm core</a:t>
            </a:r>
            <a:endParaRPr lang="fr-FR" sz="17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fr-FR" sz="1700" b="0" u="none" strike="noStrike">
                <a:solidFill>
                  <a:schemeClr val="dk1"/>
                </a:solidFill>
                <a:effectLst/>
                <a:uFillTx/>
                <a:latin typeface="Arial"/>
                <a:ea typeface="Arial"/>
              </a:rPr>
              <a:t>Inbound commuting, IT and finance employment, apartment housing,</a:t>
            </a:r>
            <a:r>
              <a:rPr lang="en-US" sz="1700" b="0" u="none" strike="noStrike">
                <a:solidFill>
                  <a:schemeClr val="dk1"/>
                </a:solidFill>
                <a:effectLst/>
                <a:uFillTx/>
                <a:latin typeface="Arial"/>
                <a:ea typeface="Arial"/>
              </a:rPr>
              <a:t> </a:t>
            </a:r>
            <a:r>
              <a:rPr lang="fr-FR" sz="1700" b="0" u="none" strike="noStrike">
                <a:solidFill>
                  <a:schemeClr val="dk1"/>
                </a:solidFill>
                <a:effectLst/>
                <a:uFillTx/>
                <a:latin typeface="Arial"/>
                <a:ea typeface="Arial"/>
              </a:rPr>
              <a:t>post-graduate attainment at extreme levels. These are destinationsin the commuting network, not origins.</a:t>
            </a:r>
            <a:r>
              <a:rPr lang="en-US" sz="1700" b="0" u="none" strike="noStrike">
                <a:solidFill>
                  <a:schemeClr val="dk1"/>
                </a:solidFill>
                <a:effectLst/>
                <a:uFillTx/>
                <a:latin typeface="Arial"/>
                <a:ea typeface="Arial"/>
              </a:rPr>
              <a:t> </a:t>
            </a:r>
            <a:r>
              <a:rPr lang="fr-FR" sz="1700" b="0" u="none" strike="noStrike">
                <a:solidFill>
                  <a:schemeClr val="dk1"/>
                </a:solidFill>
                <a:effectLst/>
                <a:uFillTx/>
                <a:latin typeface="Arial"/>
                <a:ea typeface="Arial"/>
              </a:rPr>
              <a:t>Examples: Stockholm, Solna, Sundbyberg, Danderyd, Lidingö, Täby.</a:t>
            </a:r>
            <a:endParaRPr lang="fr-FR" sz="1700" b="0" u="none" strike="noStrike">
              <a:solidFill>
                <a:schemeClr val="dk1"/>
              </a:solidFill>
              <a:effectLst/>
              <a:uFillTx/>
              <a:latin typeface="Arial"/>
            </a:endParaRPr>
          </a:p>
        </p:txBody>
      </p:sp>
      <p:sp>
        <p:nvSpPr>
          <p:cNvPr id="156" name="PlaceHolder 4"/>
          <p:cNvSpPr>
            <a:spLocks noGrp="1"/>
          </p:cNvSpPr>
          <p:nvPr>
            <p:ph type="sldNum" idx="5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37C7D0D3-7817-41B0-BDE7-362A795B54FC}" type="slidenum">
              <a:rPr lang="en-GB" sz="1400" b="0" u="none" strike="noStrike">
                <a:solidFill>
                  <a:schemeClr val="accent1"/>
                </a:solidFill>
                <a:effectLst/>
                <a:uFillTx/>
                <a:latin typeface="Arial"/>
                <a:ea typeface="Arial"/>
              </a:rPr>
              <a:t>24</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PlaceHolder 1"/>
          <p:cNvSpPr>
            <a:spLocks noGrp="1"/>
          </p:cNvSpPr>
          <p:nvPr>
            <p:ph type="sldNum" idx="5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6FAB0EF7-3F72-4DD8-B03C-9259173A255D}" type="slidenum">
              <a:rPr lang="en-GB" sz="1400" b="0" u="none" strike="noStrike">
                <a:solidFill>
                  <a:schemeClr val="accent1"/>
                </a:solidFill>
                <a:effectLst/>
                <a:uFillTx/>
                <a:latin typeface="Arial"/>
                <a:ea typeface="Arial"/>
              </a:rPr>
              <a:t>24</a:t>
            </a:fld>
            <a:endParaRPr lang="en-GB" sz="1400" b="0" u="none" strike="noStrike">
              <a:solidFill>
                <a:srgbClr val="000000"/>
              </a:solidFill>
              <a:effectLst/>
              <a:uFillTx/>
              <a:latin typeface="Times New Roman"/>
            </a:endParaRPr>
          </a:p>
        </p:txBody>
      </p:sp>
      <p:pic>
        <p:nvPicPr>
          <p:cNvPr id="158" name=""/>
          <p:cNvPicPr/>
          <p:nvPr/>
        </p:nvPicPr>
        <p:blipFill>
          <a:blip r:embed="rId1"/>
          <a:stretch/>
        </p:blipFill>
        <p:spPr>
          <a:xfrm>
            <a:off x="744120" y="360"/>
            <a:ext cx="10667880" cy="6857640"/>
          </a:xfrm>
          <a:prstGeom prst="rect">
            <a:avLst/>
          </a:prstGeom>
          <a:noFill/>
          <a:ln w="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9"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a:ea typeface="Arial"/>
              </a:rPr>
              <a:t>Preliminary Conclusions</a:t>
            </a:r>
            <a:endParaRPr lang="fr-FR" sz="4400" b="1" u="none" strike="noStrike">
              <a:solidFill>
                <a:schemeClr val="accent2"/>
              </a:solidFill>
              <a:effectLst/>
              <a:uFillTx/>
              <a:latin typeface="Arial"/>
            </a:endParaRPr>
          </a:p>
        </p:txBody>
      </p:sp>
      <p:sp>
        <p:nvSpPr>
          <p:cNvPr id="160" name="PlaceHolder 2"/>
          <p:cNvSpPr>
            <a:spLocks noGrp="1"/>
          </p:cNvSpPr>
          <p:nvPr>
            <p:ph hasCustomPrompt="1"/>
          </p:nvPr>
        </p:nvSpPr>
        <p:spPr>
          <a:xfrm>
            <a:off x="838080" y="1825560"/>
            <a:ext cx="10515240" cy="4350960"/>
          </a:xfrm>
          <a:prstGeom prst="rect">
            <a:avLst/>
          </a:prstGeom>
          <a:noFill/>
          <a:ln w="0">
            <a:noFill/>
          </a:ln>
        </p:spPr>
        <p:txBody>
          <a:bodyPr numCol="1" spcCol="0" lIns="91440" tIns="45720" rIns="91440" bIns="45720" anchor="t">
            <a:normAutofit fontScale="70000" lnSpcReduction="19999"/>
          </a:bodyPr>
          <a:p>
            <a:pPr marL="228600" indent="-228600" algn="l" defTabSz="914400">
              <a:lnSpc>
                <a:spcPct val="90000"/>
              </a:lnSpc>
              <a:spcBef>
                <a:spcPts val="1001"/>
              </a:spcBef>
              <a:buClr>
                <a:srgbClr val="E9792E"/>
              </a:buClr>
              <a:buFont typeface="Arial"/>
              <a:buChar char="•"/>
            </a:pPr>
            <a:r>
              <a:rPr lang="fr-FR" sz="2800" b="1" u="none" strike="noStrike">
                <a:solidFill>
                  <a:schemeClr val="dk1"/>
                </a:solidFill>
                <a:effectLst/>
                <a:uFillTx/>
                <a:latin typeface="Arial"/>
                <a:ea typeface="Arial"/>
              </a:rPr>
              <a:t>"Rural" is not one thing.</a:t>
            </a:r>
            <a:r>
              <a:rPr lang="fr-FR" sz="2800" b="0" u="none" strike="noStrike">
                <a:solidFill>
                  <a:schemeClr val="dk1"/>
                </a:solidFill>
                <a:effectLst/>
                <a:uFillTx/>
                <a:latin typeface="Arial"/>
                <a:ea typeface="Arial"/>
              </a:rPr>
              <a:t> The data split rural Sweden into three distinct types</a:t>
            </a:r>
            <a:r>
              <a:rPr lang="en-US" sz="2800" b="0" u="none" strike="noStrike">
                <a:solidFill>
                  <a:schemeClr val="dk1"/>
                </a:solidFill>
                <a:effectLst/>
                <a:uFillTx/>
                <a:latin typeface="Arial"/>
                <a:ea typeface="Arial"/>
              </a:rPr>
              <a:t>: </a:t>
            </a:r>
            <a:r>
              <a:rPr lang="fr-FR" sz="2800" b="0" u="none" strike="noStrike">
                <a:solidFill>
                  <a:schemeClr val="dk1"/>
                </a:solidFill>
                <a:effectLst/>
                <a:uFillTx/>
                <a:latin typeface="Arial"/>
                <a:ea typeface="Arial"/>
              </a:rPr>
              <a:t>remote &amp; peripheral, central industrial, and peri-rural commuter</a:t>
            </a:r>
            <a:r>
              <a:rPr lang="en-US" sz="2800" b="0" u="none" strike="noStrike">
                <a:solidFill>
                  <a:schemeClr val="dk1"/>
                </a:solidFill>
                <a:effectLst/>
                <a:uFillTx/>
                <a:latin typeface="Arial"/>
                <a:ea typeface="Arial"/>
              </a:rPr>
              <a:t>, </a:t>
            </a:r>
            <a:r>
              <a:rPr lang="fr-FR" sz="2800" b="0" u="none" strike="noStrike">
                <a:solidFill>
                  <a:schemeClr val="dk1"/>
                </a:solidFill>
                <a:effectLst/>
                <a:uFillTx/>
                <a:latin typeface="Arial"/>
                <a:ea typeface="Arial"/>
              </a:rPr>
              <a:t>each with a different relationship to employment, housing and services.</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1" u="none" strike="noStrike">
                <a:solidFill>
                  <a:schemeClr val="dk1"/>
                </a:solidFill>
                <a:effectLst/>
                <a:uFillTx/>
                <a:latin typeface="Arial"/>
                <a:ea typeface="Arial"/>
              </a:rPr>
              <a:t>The biggest break is within rural, not between rural and urban.</a:t>
            </a:r>
            <a:r>
              <a:rPr lang="fr-FR" sz="2800" b="0" u="none" strike="noStrike">
                <a:solidFill>
                  <a:schemeClr val="dk1"/>
                </a:solidFill>
                <a:effectLst/>
                <a:uFillTx/>
                <a:latin typeface="Arial"/>
                <a:ea typeface="Arial"/>
              </a:rPr>
              <a:t> What separates cluster 1 &amp; 2 from cluster 3 is not size but labour-market self-containment: industrial and peripheral municipalities retain their workforce locally, peri-rural ones do not.</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Whether a municipality is </a:t>
            </a:r>
            <a:r>
              <a:rPr lang="fr-FR" sz="2800" b="1" u="none" strike="noStrike">
                <a:solidFill>
                  <a:schemeClr val="dk1"/>
                </a:solidFill>
                <a:effectLst/>
                <a:uFillTx/>
                <a:latin typeface="Arial"/>
                <a:ea typeface="Arial"/>
              </a:rPr>
              <a:t>self-contained or export-dependent</a:t>
            </a:r>
            <a:r>
              <a:rPr lang="fr-FR" sz="2800" b="0" u="none" strike="noStrike">
                <a:solidFill>
                  <a:schemeClr val="dk1"/>
                </a:solidFill>
                <a:effectLst/>
                <a:uFillTx/>
                <a:latin typeface="Arial"/>
                <a:ea typeface="Arial"/>
              </a:rPr>
              <a:t> (in labour-market terms) cuts across the urban–rural gradient and drives cluster membership independently.</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1" u="none" strike="noStrike">
                <a:solidFill>
                  <a:schemeClr val="dk1"/>
                </a:solidFill>
                <a:effectLst/>
                <a:uFillTx/>
                <a:latin typeface="Arial"/>
                <a:ea typeface="Arial"/>
              </a:rPr>
              <a:t>"Urban" also splits in two.</a:t>
            </a:r>
            <a:r>
              <a:rPr lang="fr-FR" sz="2800" b="0" u="none" strike="noStrike">
                <a:solidFill>
                  <a:schemeClr val="dk1"/>
                </a:solidFill>
                <a:effectLst/>
                <a:uFillTx/>
                <a:latin typeface="Arial"/>
                <a:ea typeface="Arial"/>
              </a:rPr>
              <a:t> Regional service centres (Cl. 4) and the metropolitan region (Cl. 5 &amp; 6) are both urban but structurally different — one is self-contained, the other is organised around a commuting hierarchy.</a:t>
            </a:r>
            <a:endParaRPr lang="fr-FR" sz="28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fr-FR" sz="2800" b="0" u="none" strike="noStrike">
                <a:solidFill>
                  <a:schemeClr val="dk1"/>
                </a:solidFill>
                <a:effectLst/>
                <a:uFillTx/>
                <a:latin typeface="Arial"/>
                <a:ea typeface="Arial"/>
              </a:rPr>
              <a:t>Within the metropolitan region,</a:t>
            </a:r>
            <a:r>
              <a:rPr lang="fr-FR" sz="2800" b="1" u="none" strike="noStrike">
                <a:solidFill>
                  <a:schemeClr val="dk1"/>
                </a:solidFill>
                <a:effectLst/>
                <a:uFillTx/>
                <a:latin typeface="Arial"/>
                <a:ea typeface="Arial"/>
              </a:rPr>
              <a:t> origins and destinations are distinct.</a:t>
            </a:r>
            <a:r>
              <a:rPr lang="fr-FR" sz="2800" b="0" u="none" strike="noStrike">
                <a:solidFill>
                  <a:schemeClr val="dk1"/>
                </a:solidFill>
                <a:effectLst/>
                <a:uFillTx/>
                <a:latin typeface="Arial"/>
                <a:ea typeface="Arial"/>
              </a:rPr>
              <a:t> Affluent suburbs send workers to the core; the inner Stockholm cluster receives them. The standard "Stockholm region" label conflates two opposite positions in the commuting network.</a:t>
            </a:r>
            <a:endParaRPr lang="fr-FR" sz="2800" b="0" u="none" strike="noStrike">
              <a:solidFill>
                <a:schemeClr val="dk1"/>
              </a:solidFill>
              <a:effectLst/>
              <a:uFillTx/>
              <a:latin typeface="Arial"/>
            </a:endParaRPr>
          </a:p>
        </p:txBody>
      </p:sp>
      <p:sp>
        <p:nvSpPr>
          <p:cNvPr id="161" name="PlaceHolder 3"/>
          <p:cNvSpPr>
            <a:spLocks noGrp="1"/>
          </p:cNvSpPr>
          <p:nvPr>
            <p:ph type="sldNum" idx="5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9280A2F0-7862-4C5B-9E93-E8D08ADDB912}" type="slidenum">
              <a:rPr lang="en-GB" sz="1400" b="0" u="none" strike="noStrike">
                <a:solidFill>
                  <a:schemeClr val="accent1"/>
                </a:solidFill>
                <a:effectLst/>
                <a:uFillTx/>
                <a:latin typeface="Arial"/>
                <a:ea typeface="Arial"/>
              </a:rPr>
              <a:t>26</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62" name="PlaceHolder 1"/>
          <p:cNvSpPr>
            <a:spLocks noGrp="1"/>
          </p:cNvSpPr>
          <p:nvPr>
            <p:ph type="title" hasCustomPrompt="1"/>
          </p:nvPr>
        </p:nvSpPr>
        <p:spPr>
          <a:xfrm>
            <a:off x="839880" y="365040"/>
            <a:ext cx="10515240" cy="1325160"/>
          </a:xfrm>
          <a:prstGeom prst="rect">
            <a:avLst/>
          </a:prstGeom>
          <a:noFill/>
          <a:ln w="0">
            <a:noFill/>
          </a:ln>
        </p:spPr>
        <p:txBody>
          <a:bodyPr lIns="91440" tIns="45720" rIns="91440" bIns="45720" anchor="ctr">
            <a:noAutofit/>
          </a:bodyPr>
          <a:p>
            <a:pPr indent="0" algn="l" defTabSz="914400">
              <a:lnSpc>
                <a:spcPct val="90000"/>
              </a:lnSpc>
              <a:buNone/>
            </a:pPr>
            <a:endParaRPr lang="fr-FR" sz="4400" b="1" u="none" strike="noStrike">
              <a:solidFill>
                <a:schemeClr val="accent2"/>
              </a:solidFill>
              <a:effectLst/>
              <a:uFillTx/>
              <a:latin typeface="Arial"/>
            </a:endParaRPr>
          </a:p>
        </p:txBody>
      </p:sp>
      <p:sp>
        <p:nvSpPr>
          <p:cNvPr id="163" name="PlaceHolder 2"/>
          <p:cNvSpPr>
            <a:spLocks noGrp="1"/>
          </p:cNvSpPr>
          <p:nvPr>
            <p:ph hasCustomPrompt="1"/>
          </p:nvPr>
        </p:nvSpPr>
        <p:spPr>
          <a:xfrm>
            <a:off x="839880" y="1681200"/>
            <a:ext cx="5157360" cy="823680"/>
          </a:xfrm>
          <a:prstGeom prst="rect">
            <a:avLst/>
          </a:prstGeom>
          <a:noFill/>
          <a:ln w="0">
            <a:noFill/>
          </a:ln>
        </p:spPr>
        <p:txBody>
          <a:bodyPr lIns="91440" tIns="45720" rIns="91440" bIns="45720" anchor="b">
            <a:noAutofit/>
          </a:bodyPr>
          <a:p>
            <a:pPr indent="0" algn="l" defTabSz="914400">
              <a:lnSpc>
                <a:spcPct val="90000"/>
              </a:lnSpc>
              <a:spcBef>
                <a:spcPts val="1001"/>
              </a:spcBef>
              <a:buNone/>
              <a:tabLst>
                <a:tab pos="0" algn="l"/>
              </a:tabLst>
            </a:pPr>
            <a:endParaRPr lang="fr-FR" sz="2400" b="1" u="none" strike="noStrike">
              <a:solidFill>
                <a:schemeClr val="accent3"/>
              </a:solidFill>
              <a:effectLst/>
              <a:uFillTx/>
              <a:latin typeface="Arial"/>
            </a:endParaRPr>
          </a:p>
        </p:txBody>
      </p:sp>
      <p:sp>
        <p:nvSpPr>
          <p:cNvPr id="164" name="PlaceHolder 3"/>
          <p:cNvSpPr>
            <a:spLocks noGrp="1"/>
          </p:cNvSpPr>
          <p:nvPr>
            <p:ph hasCustomPrompt="1"/>
          </p:nvPr>
        </p:nvSpPr>
        <p:spPr>
          <a:xfrm>
            <a:off x="839880" y="2505240"/>
            <a:ext cx="5157360" cy="368424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endParaRPr lang="fr-FR" sz="2800" b="0" u="none" strike="noStrike">
              <a:solidFill>
                <a:schemeClr val="dk1"/>
              </a:solidFill>
              <a:effectLst/>
              <a:uFillTx/>
              <a:latin typeface="Arial"/>
            </a:endParaRPr>
          </a:p>
        </p:txBody>
      </p:sp>
      <p:sp>
        <p:nvSpPr>
          <p:cNvPr id="165" name="PlaceHolder 4"/>
          <p:cNvSpPr>
            <a:spLocks noGrp="1"/>
          </p:cNvSpPr>
          <p:nvPr>
            <p:ph hasCustomPrompt="1"/>
          </p:nvPr>
        </p:nvSpPr>
        <p:spPr>
          <a:xfrm>
            <a:off x="6172200" y="1681200"/>
            <a:ext cx="5182920" cy="823680"/>
          </a:xfrm>
          <a:prstGeom prst="rect">
            <a:avLst/>
          </a:prstGeom>
          <a:noFill/>
          <a:ln w="0">
            <a:noFill/>
          </a:ln>
        </p:spPr>
        <p:txBody>
          <a:bodyPr lIns="91440" tIns="45720" rIns="91440" bIns="45720" anchor="b">
            <a:noAutofit/>
          </a:bodyPr>
          <a:p>
            <a:pPr indent="0" algn="l" defTabSz="914400">
              <a:lnSpc>
                <a:spcPct val="90000"/>
              </a:lnSpc>
              <a:spcBef>
                <a:spcPts val="1001"/>
              </a:spcBef>
              <a:buNone/>
              <a:tabLst>
                <a:tab pos="0" algn="l"/>
              </a:tabLst>
            </a:pPr>
            <a:endParaRPr lang="fr-FR" sz="2400" b="1" u="none" strike="noStrike">
              <a:solidFill>
                <a:schemeClr val="accent3"/>
              </a:solidFill>
              <a:effectLst/>
              <a:uFillTx/>
              <a:latin typeface="Arial"/>
            </a:endParaRPr>
          </a:p>
        </p:txBody>
      </p:sp>
      <p:sp>
        <p:nvSpPr>
          <p:cNvPr id="166" name="PlaceHolder 5"/>
          <p:cNvSpPr>
            <a:spLocks noGrp="1"/>
          </p:cNvSpPr>
          <p:nvPr>
            <p:ph hasCustomPrompt="1"/>
          </p:nvPr>
        </p:nvSpPr>
        <p:spPr>
          <a:xfrm>
            <a:off x="6172200" y="2505240"/>
            <a:ext cx="5182920" cy="368424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endParaRPr lang="fr-FR" sz="2800" b="0" u="none" strike="noStrike">
              <a:solidFill>
                <a:schemeClr val="dk1"/>
              </a:solidFill>
              <a:effectLst/>
              <a:uFillTx/>
              <a:latin typeface="Arial"/>
            </a:endParaRPr>
          </a:p>
        </p:txBody>
      </p:sp>
      <p:sp>
        <p:nvSpPr>
          <p:cNvPr id="167" name="PlaceHolder 6"/>
          <p:cNvSpPr>
            <a:spLocks noGrp="1"/>
          </p:cNvSpPr>
          <p:nvPr>
            <p:ph type="sldNum" idx="5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253F4FA3-BEEF-413B-9AD5-14BB7E9ECE8D}" type="slidenum">
              <a:rPr lang="en-GB" sz="1400" b="0" u="none" strike="noStrike">
                <a:solidFill>
                  <a:schemeClr val="accent1"/>
                </a:solidFill>
                <a:effectLst/>
                <a:uFillTx/>
                <a:latin typeface="Arial"/>
                <a:ea typeface="Arial"/>
              </a:rPr>
              <a:t>26</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68" name="PlaceHolder 1"/>
          <p:cNvSpPr>
            <a:spLocks noGrp="1"/>
          </p:cNvSpPr>
          <p:nvPr>
            <p:ph type="title" hasCustomPrompt="1"/>
          </p:nvPr>
        </p:nvSpPr>
        <p:spPr>
          <a:xfrm>
            <a:off x="839880" y="457200"/>
            <a:ext cx="3931920" cy="1599840"/>
          </a:xfrm>
          <a:prstGeom prst="rect">
            <a:avLst/>
          </a:prstGeom>
          <a:noFill/>
          <a:ln w="0">
            <a:noFill/>
          </a:ln>
        </p:spPr>
        <p:txBody>
          <a:bodyPr lIns="91440" tIns="45720" rIns="91440" bIns="45720" anchor="b">
            <a:noAutofit/>
          </a:bodyPr>
          <a:p>
            <a:pPr indent="0" algn="l" defTabSz="914400">
              <a:lnSpc>
                <a:spcPct val="90000"/>
              </a:lnSpc>
              <a:buNone/>
            </a:pPr>
            <a:endParaRPr lang="fr-FR" sz="3200" b="1" u="none" strike="noStrike">
              <a:solidFill>
                <a:schemeClr val="accent2"/>
              </a:solidFill>
              <a:effectLst/>
              <a:uFillTx/>
              <a:latin typeface="Arial"/>
            </a:endParaRPr>
          </a:p>
        </p:txBody>
      </p:sp>
      <p:pic>
        <p:nvPicPr>
          <p:cNvPr id="169" name="Picture Placeholder 6" descr="Close-up of hands touching wheat&#10;&#10;Description automatically generated"/>
          <p:cNvPicPr/>
          <p:nvPr/>
        </p:nvPicPr>
        <p:blipFill>
          <a:blip r:embed="rId1"/>
          <a:srcRect l="2507" t="0" r="2507" b="0"/>
          <a:stretch/>
        </p:blipFill>
        <p:spPr>
          <a:xfrm>
            <a:off x="5183280" y="987480"/>
            <a:ext cx="6171840" cy="4873320"/>
          </a:xfrm>
          <a:prstGeom prst="rect">
            <a:avLst/>
          </a:prstGeom>
          <a:noFill/>
          <a:ln w="0">
            <a:noFill/>
          </a:ln>
        </p:spPr>
      </p:pic>
      <p:sp>
        <p:nvSpPr>
          <p:cNvPr id="170" name="PlaceHolder 2"/>
          <p:cNvSpPr>
            <a:spLocks noGrp="1"/>
          </p:cNvSpPr>
          <p:nvPr>
            <p:ph hasCustomPrompt="1"/>
          </p:nvPr>
        </p:nvSpPr>
        <p:spPr>
          <a:xfrm>
            <a:off x="839880" y="2057400"/>
            <a:ext cx="3931920" cy="381132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endParaRPr lang="fr-FR" sz="1600" b="0" u="none" strike="noStrike">
              <a:solidFill>
                <a:schemeClr val="dk1"/>
              </a:solidFill>
              <a:effectLst/>
              <a:uFillTx/>
              <a:latin typeface="Arial"/>
            </a:endParaRPr>
          </a:p>
        </p:txBody>
      </p:sp>
      <p:sp>
        <p:nvSpPr>
          <p:cNvPr id="171" name="PlaceHolder 3"/>
          <p:cNvSpPr>
            <a:spLocks noGrp="1"/>
          </p:cNvSpPr>
          <p:nvPr>
            <p:ph type="sldNum" idx="5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D333B375-D780-41AF-B384-A8236BADC424}" type="slidenum">
              <a:rPr lang="en-GB" sz="1400" b="0" u="none" strike="noStrike">
                <a:solidFill>
                  <a:schemeClr val="accent1"/>
                </a:solidFill>
                <a:effectLst/>
                <a:uFillTx/>
                <a:latin typeface="Arial"/>
                <a:ea typeface="Arial"/>
              </a:rPr>
              <a:t>26</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72" name="PlaceHolder 1"/>
          <p:cNvSpPr>
            <a:spLocks noGrp="1"/>
          </p:cNvSpPr>
          <p:nvPr>
            <p:ph type="title" hasCustomPrompt="1"/>
          </p:nvPr>
        </p:nvSpPr>
        <p:spPr>
          <a:xfrm>
            <a:off x="622080" y="2220840"/>
            <a:ext cx="7199640" cy="1799640"/>
          </a:xfrm>
          <a:prstGeom prst="rect">
            <a:avLst/>
          </a:prstGeom>
          <a:noFill/>
          <a:ln w="0">
            <a:noFill/>
          </a:ln>
        </p:spPr>
        <p:txBody>
          <a:bodyPr lIns="0" tIns="54000" rIns="0" bIns="54000" anchor="b">
            <a:noAutofit/>
          </a:bodyPr>
          <a:p>
            <a:pPr indent="0" algn="l" defTabSz="914400">
              <a:lnSpc>
                <a:spcPct val="90000"/>
              </a:lnSpc>
              <a:buNone/>
            </a:pPr>
            <a:endParaRPr lang="fr-FR" sz="4800" b="1" u="none" strike="noStrike">
              <a:solidFill>
                <a:schemeClr val="accent3"/>
              </a:solidFill>
              <a:effectLst/>
              <a:uFillTx/>
              <a:latin typeface="Arial"/>
            </a:endParaRPr>
          </a:p>
        </p:txBody>
      </p:sp>
      <p:sp>
        <p:nvSpPr>
          <p:cNvPr id="173" name="PlaceHolder 2"/>
          <p:cNvSpPr>
            <a:spLocks noGrp="1"/>
          </p:cNvSpPr>
          <p:nvPr>
            <p:ph type="subTitle" hasCustomPrompt="1"/>
          </p:nvPr>
        </p:nvSpPr>
        <p:spPr>
          <a:xfrm>
            <a:off x="622080" y="4112640"/>
            <a:ext cx="7199640" cy="1655280"/>
          </a:xfrm>
          <a:prstGeom prst="rect">
            <a:avLst/>
          </a:prstGeom>
          <a:noFill/>
          <a:ln w="0">
            <a:noFill/>
          </a:ln>
        </p:spPr>
        <p:txBody>
          <a:bodyPr lIns="0" tIns="54000" rIns="0" bIns="54000" anchor="t">
            <a:noAutofit/>
          </a:bodyPr>
          <a:p>
            <a:pPr indent="0" algn="l" defTabSz="914400">
              <a:lnSpc>
                <a:spcPct val="90000"/>
              </a:lnSpc>
              <a:spcBef>
                <a:spcPts val="1001"/>
              </a:spcBef>
              <a:buNone/>
              <a:tabLst>
                <a:tab pos="0" algn="l"/>
              </a:tabLst>
            </a:pPr>
            <a:endParaRPr lang="en-GB" sz="2400" b="0" u="none" strike="noStrike">
              <a:solidFill>
                <a:schemeClr val="lt2"/>
              </a:solidFill>
              <a:effectLst/>
              <a:uFillTx/>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6" name="PlaceHolder 1"/>
          <p:cNvSpPr>
            <a:spLocks noGrp="1"/>
          </p:cNvSpPr>
          <p:nvPr>
            <p:ph type="title" hasCustomPrompt="1"/>
          </p:nvPr>
        </p:nvSpPr>
        <p:spPr>
          <a:xfrm>
            <a:off x="838080" y="425520"/>
            <a:ext cx="10515240" cy="1204560"/>
          </a:xfrm>
          <a:prstGeom prst="rect">
            <a:avLst/>
          </a:prstGeom>
          <a:noFill/>
          <a:ln w="0">
            <a:noFill/>
          </a:ln>
        </p:spPr>
        <p:txBody>
          <a:bodyPr lIns="91440" tIns="45720" rIns="91440" bIns="45720" anchor="ctr">
            <a:noAutofit/>
          </a:bodyPr>
          <a:p>
            <a:pPr indent="0" algn="l" defTabSz="914400">
              <a:lnSpc>
                <a:spcPct val="90000"/>
              </a:lnSpc>
              <a:buNone/>
            </a:pPr>
            <a:r>
              <a:rPr lang="sv-SE" sz="4400" b="1" u="none" strike="noStrike">
                <a:solidFill>
                  <a:schemeClr val="accent2"/>
                </a:solidFill>
                <a:effectLst/>
                <a:uFillTx/>
                <a:latin typeface="Arial Narrow"/>
                <a:ea typeface="Arial"/>
              </a:rPr>
              <a:t>Introduction</a:t>
            </a:r>
            <a:endParaRPr lang="fr-FR" sz="4400" b="1" u="none" strike="noStrike">
              <a:solidFill>
                <a:schemeClr val="accent2"/>
              </a:solidFill>
              <a:effectLst/>
              <a:uFillTx/>
              <a:latin typeface="Arial"/>
            </a:endParaRPr>
          </a:p>
        </p:txBody>
      </p:sp>
      <p:sp>
        <p:nvSpPr>
          <p:cNvPr id="77" name="PlaceHolder 2"/>
          <p:cNvSpPr>
            <a:spLocks noGrp="1"/>
          </p:cNvSpPr>
          <p:nvPr>
            <p:ph hasCustomPrompt="1"/>
          </p:nvPr>
        </p:nvSpPr>
        <p:spPr>
          <a:xfrm>
            <a:off x="838080" y="1825560"/>
            <a:ext cx="10515240" cy="4350960"/>
          </a:xfrm>
          <a:prstGeom prst="rect">
            <a:avLst/>
          </a:prstGeom>
          <a:noFill/>
          <a:ln w="0">
            <a:noFill/>
          </a:ln>
        </p:spPr>
        <p:txBody>
          <a:bodyPr lIns="91440" tIns="45720" rIns="91440" bIns="45720" anchor="t">
            <a:noAutofit/>
          </a:bodyPr>
          <a:p>
            <a:pPr marL="228600" indent="-228600" algn="l" defTabSz="914400">
              <a:lnSpc>
                <a:spcPct val="90000"/>
              </a:lnSpc>
              <a:spcBef>
                <a:spcPts val="1001"/>
              </a:spcBef>
              <a:buClr>
                <a:srgbClr val="E9792E"/>
              </a:buClr>
              <a:buFont typeface="Arial"/>
              <a:buChar char="•"/>
            </a:pPr>
            <a:r>
              <a:rPr lang="sv-SE" sz="2000" b="0" u="none" strike="noStrike">
                <a:solidFill>
                  <a:schemeClr val="dk1"/>
                </a:solidFill>
                <a:effectLst/>
                <a:uFillTx/>
                <a:latin typeface="Arial Narrow"/>
                <a:ea typeface="Arial"/>
              </a:rPr>
              <a:t>Part of </a:t>
            </a:r>
            <a:r>
              <a:rPr lang="sv-SE" sz="2000" b="0" i="1" u="none" strike="noStrike">
                <a:solidFill>
                  <a:schemeClr val="dk1"/>
                </a:solidFill>
                <a:effectLst/>
                <a:uFillTx/>
                <a:latin typeface="Arial Narrow"/>
                <a:ea typeface="Arial"/>
              </a:rPr>
              <a:t>RUral Revival: A Life In The Inspirational Countryside (RURALITIC)</a:t>
            </a:r>
            <a:r>
              <a:rPr lang="sv-SE" sz="2000" b="0" u="none" strike="noStrike">
                <a:solidFill>
                  <a:schemeClr val="dk1"/>
                </a:solidFill>
                <a:effectLst/>
                <a:uFillTx/>
                <a:latin typeface="Arial Narrow"/>
                <a:ea typeface="Arial"/>
              </a:rPr>
              <a:t>, 2025–2028, directed by </a:t>
            </a:r>
            <a:r>
              <a:rPr lang="fr-FR" sz="2000" b="0" u="none" strike="noStrike">
                <a:solidFill>
                  <a:schemeClr val="dk1"/>
                </a:solidFill>
                <a:effectLst/>
                <a:uFillTx/>
                <a:latin typeface="Arial Narrow"/>
                <a:ea typeface="Arial"/>
              </a:rPr>
              <a:t>Institut national de recherche pour l’agriculture, l’alimentation et l’environnement (</a:t>
            </a:r>
            <a:r>
              <a:rPr lang="sv-SE" sz="2000" b="0" u="none" strike="noStrike">
                <a:solidFill>
                  <a:schemeClr val="dk1"/>
                </a:solidFill>
                <a:effectLst/>
                <a:uFillTx/>
                <a:latin typeface="Arial Narrow"/>
                <a:ea typeface="Arial"/>
              </a:rPr>
              <a:t>INRAE), </a:t>
            </a:r>
            <a:r>
              <a:rPr lang="en-US" sz="2000" b="0" u="none" strike="noStrike">
                <a:solidFill>
                  <a:schemeClr val="dk1"/>
                </a:solidFill>
                <a:effectLst/>
                <a:uFillTx/>
                <a:latin typeface="Arial Narrow"/>
                <a:ea typeface="Arial"/>
              </a:rPr>
              <a:t>France, and covering 10 countries and 15 research environments. Funded by</a:t>
            </a:r>
            <a:r>
              <a:rPr lang="sv-SE" sz="2000" b="0" u="none" strike="noStrike">
                <a:solidFill>
                  <a:schemeClr val="dk1"/>
                </a:solidFill>
                <a:effectLst/>
                <a:uFillTx/>
                <a:latin typeface="Arial Narrow"/>
                <a:ea typeface="Arial"/>
              </a:rPr>
              <a:t>EU, Horizon Europe.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en-US" sz="2000" b="0" u="none" strike="noStrike">
                <a:solidFill>
                  <a:schemeClr val="dk1"/>
                </a:solidFill>
                <a:effectLst/>
                <a:uFillTx/>
                <a:latin typeface="Arial Narrow"/>
                <a:ea typeface="Arial"/>
              </a:rPr>
              <a:t>France, the Netherlands, Great Britain, Sweden, Denmark, Portugal, Spain, Poland, Austria and Argentina.</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pPr>
            <a:r>
              <a:rPr lang="en-US" sz="2000" b="0" u="none" strike="noStrike">
                <a:solidFill>
                  <a:schemeClr val="dk1"/>
                </a:solidFill>
                <a:effectLst/>
                <a:uFillTx/>
                <a:latin typeface="Arial Narrow"/>
                <a:ea typeface="Arial"/>
              </a:rPr>
              <a:t>Multidisciplinary: sociology, ethnography, economics, history, geography, etc. </a:t>
            </a:r>
            <a:br>
              <a:rPr sz="2000"/>
            </a:br>
            <a:r>
              <a:rPr lang="en-US" sz="2000" b="0" u="none" strike="noStrike">
                <a:solidFill>
                  <a:schemeClr val="dk1"/>
                </a:solidFill>
                <a:effectLst/>
                <a:uFillTx/>
                <a:latin typeface="Arial Narrow"/>
                <a:ea typeface="Arial"/>
              </a:rPr>
              <a:t>Many methods: statistics, econometrics, cartology, observation, surveys, interviews, document analyses, archival studies, conceptual analysis and development.</a:t>
            </a:r>
            <a:br>
              <a:rPr sz="2000"/>
            </a:br>
            <a:r>
              <a:rPr lang="en-US" sz="2000" b="0" u="none" strike="noStrike">
                <a:solidFill>
                  <a:schemeClr val="dk1"/>
                </a:solidFill>
                <a:effectLst/>
                <a:uFillTx/>
                <a:latin typeface="Arial Narrow"/>
                <a:ea typeface="Arial"/>
              </a:rPr>
              <a:t>A total of 9 work packages including conceptual research, history, new classification of rural areas, survey, case studies, mobility studies, database of rural ethnographies, and initiatives to develop rural areas and influence rural policy in Europe.</a:t>
            </a:r>
            <a:endParaRPr lang="fr-FR" sz="2000" b="0" u="none" strike="noStrike">
              <a:solidFill>
                <a:schemeClr val="dk1"/>
              </a:solidFill>
              <a:effectLst/>
              <a:uFillTx/>
              <a:latin typeface="Arial"/>
            </a:endParaRPr>
          </a:p>
        </p:txBody>
      </p:sp>
      <p:sp>
        <p:nvSpPr>
          <p:cNvPr id="78" name="PlaceHolder 3"/>
          <p:cNvSpPr>
            <a:spLocks noGrp="1"/>
          </p:cNvSpPr>
          <p:nvPr>
            <p:ph type="sldNum" idx="34"/>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5087EB0B-A81C-492F-8B57-E9651D0A2BB6}"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74" name="PlaceHolder 1"/>
          <p:cNvSpPr>
            <a:spLocks noGrp="1"/>
          </p:cNvSpPr>
          <p:nvPr>
            <p:ph type="title" hasCustomPrompt="1"/>
          </p:nvPr>
        </p:nvSpPr>
        <p:spPr>
          <a:xfrm>
            <a:off x="831960" y="1080360"/>
            <a:ext cx="10515240" cy="2852280"/>
          </a:xfrm>
          <a:prstGeom prst="rect">
            <a:avLst/>
          </a:prstGeom>
          <a:noFill/>
          <a:ln w="0">
            <a:noFill/>
          </a:ln>
        </p:spPr>
        <p:txBody>
          <a:bodyPr lIns="91440" tIns="45720" rIns="91440" bIns="45720" anchor="b">
            <a:noAutofit/>
          </a:bodyPr>
          <a:p>
            <a:pPr indent="0" algn="l" defTabSz="914400">
              <a:lnSpc>
                <a:spcPct val="90000"/>
              </a:lnSpc>
              <a:buNone/>
            </a:pPr>
            <a:endParaRPr lang="fr-FR" sz="6000" b="1" u="none" strike="noStrike">
              <a:solidFill>
                <a:schemeClr val="dk2"/>
              </a:solidFill>
              <a:effectLst/>
              <a:uFillTx/>
              <a:latin typeface="Arial"/>
            </a:endParaRPr>
          </a:p>
        </p:txBody>
      </p:sp>
      <p:sp>
        <p:nvSpPr>
          <p:cNvPr id="175" name="PlaceHolder 2"/>
          <p:cNvSpPr>
            <a:spLocks noGrp="1"/>
          </p:cNvSpPr>
          <p:nvPr>
            <p:ph hasCustomPrompt="1"/>
          </p:nvPr>
        </p:nvSpPr>
        <p:spPr>
          <a:xfrm>
            <a:off x="831960" y="3960000"/>
            <a:ext cx="10515240" cy="149976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endParaRPr lang="fr-FR" sz="2400" b="0" u="none" strike="noStrike">
              <a:solidFill>
                <a:schemeClr val="dk2"/>
              </a:solidFill>
              <a:effectLst/>
              <a:uFillTx/>
              <a:latin typeface="Arial"/>
            </a:endParaRPr>
          </a:p>
        </p:txBody>
      </p:sp>
      <p:sp>
        <p:nvSpPr>
          <p:cNvPr id="176" name="PlaceHolder 3"/>
          <p:cNvSpPr>
            <a:spLocks noGrp="1"/>
          </p:cNvSpPr>
          <p:nvPr>
            <p:ph type="sldNum" idx="6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B7266A06-29CC-426E-9DF4-4000456C539B}" type="slidenum">
              <a:rPr lang="en-GB" sz="1400" b="0" u="none" strike="noStrike">
                <a:solidFill>
                  <a:schemeClr val="accent1"/>
                </a:solidFill>
                <a:effectLst/>
                <a:uFillTx/>
                <a:latin typeface="Arial"/>
                <a:ea typeface="Arial"/>
              </a:rPr>
              <a:t>26</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show="0">
  <p:cSld>
    <p:spTree>
      <p:nvGrpSpPr>
        <p:cNvPr id="1" name=""/>
        <p:cNvGrpSpPr/>
        <p:nvPr/>
      </p:nvGrpSpPr>
      <p:grpSpPr>
        <a:xfrm>
          <a:off x="0" y="0"/>
          <a:ext cx="0" cy="0"/>
          <a:chOff x="0" y="0"/>
          <a:chExt cx="0" cy="0"/>
        </a:xfrm>
      </p:grpSpPr>
      <p:sp>
        <p:nvSpPr>
          <p:cNvPr id="177" name="PlaceHolder 1"/>
          <p:cNvSpPr>
            <a:spLocks noGrp="1"/>
          </p:cNvSpPr>
          <p:nvPr>
            <p:ph type="title" hasCustomPrompt="1"/>
          </p:nvPr>
        </p:nvSpPr>
        <p:spPr>
          <a:xfrm>
            <a:off x="831960" y="1080360"/>
            <a:ext cx="10515240" cy="2852280"/>
          </a:xfrm>
          <a:prstGeom prst="rect">
            <a:avLst/>
          </a:prstGeom>
          <a:noFill/>
          <a:ln w="0">
            <a:noFill/>
          </a:ln>
        </p:spPr>
        <p:txBody>
          <a:bodyPr lIns="91440" tIns="45720" rIns="91440" bIns="45720" anchor="b">
            <a:noAutofit/>
          </a:bodyPr>
          <a:p>
            <a:pPr indent="0" algn="l" defTabSz="914400">
              <a:lnSpc>
                <a:spcPct val="90000"/>
              </a:lnSpc>
              <a:buNone/>
            </a:pPr>
            <a:endParaRPr lang="fr-FR" sz="6000" b="1" u="none" strike="noStrike">
              <a:solidFill>
                <a:schemeClr val="lt2"/>
              </a:solidFill>
              <a:effectLst/>
              <a:uFillTx/>
              <a:latin typeface="Arial"/>
            </a:endParaRPr>
          </a:p>
        </p:txBody>
      </p:sp>
      <p:sp>
        <p:nvSpPr>
          <p:cNvPr id="178" name="PlaceHolder 2"/>
          <p:cNvSpPr>
            <a:spLocks noGrp="1"/>
          </p:cNvSpPr>
          <p:nvPr>
            <p:ph hasCustomPrompt="1"/>
          </p:nvPr>
        </p:nvSpPr>
        <p:spPr>
          <a:xfrm>
            <a:off x="831960" y="3960000"/>
            <a:ext cx="10515240" cy="149976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endParaRPr lang="fr-FR" sz="2400" b="0" u="none" strike="noStrike">
              <a:solidFill>
                <a:schemeClr val="lt2"/>
              </a:solidFill>
              <a:effectLst/>
              <a:uFillTx/>
              <a:latin typeface="Arial"/>
            </a:endParaRPr>
          </a:p>
        </p:txBody>
      </p:sp>
      <p:sp>
        <p:nvSpPr>
          <p:cNvPr id="179" name="PlaceHolder 3"/>
          <p:cNvSpPr>
            <a:spLocks noGrp="1"/>
          </p:cNvSpPr>
          <p:nvPr>
            <p:ph type="sldNum" idx="61"/>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lt2"/>
                </a:solidFill>
                <a:effectLst/>
                <a:uFillTx/>
                <a:latin typeface="Arial"/>
                <a:ea typeface="Arial"/>
              </a:defRPr>
            </a:lvl1pPr>
          </a:lstStyle>
          <a:p>
            <a:pPr indent="0" algn="r" defTabSz="914400">
              <a:lnSpc>
                <a:spcPct val="100000"/>
              </a:lnSpc>
              <a:buNone/>
            </a:pPr>
            <a:fld id="{71C7305A-6895-497B-A976-F6BE46500C60}" type="slidenum">
              <a:rPr lang="en-GB" sz="1400" b="0" u="none" strike="noStrike">
                <a:solidFill>
                  <a:schemeClr val="lt2"/>
                </a:solidFill>
                <a:effectLst/>
                <a:uFillTx/>
                <a:latin typeface="Arial"/>
                <a:ea typeface="Arial"/>
              </a:rPr>
              <a:t>26</a:t>
            </a:fld>
            <a:endParaRPr lang="en-GB" sz="1400" b="0" u="none" strike="noStrike">
              <a:solidFill>
                <a:srgbClr val="FFFFFF"/>
              </a:solidFill>
              <a:effectLst/>
              <a:uFillTx/>
              <a:latin typeface="Times New Roman"/>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9"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GB" sz="4400" b="1" u="none" strike="noStrike">
                <a:solidFill>
                  <a:schemeClr val="accent2"/>
                </a:solidFill>
                <a:effectLst/>
                <a:uFillTx/>
                <a:latin typeface="Arial Narrow"/>
                <a:ea typeface="Arial"/>
              </a:rPr>
              <a:t>Transistion processes</a:t>
            </a:r>
            <a:endParaRPr lang="fr-FR" sz="4400" b="1" u="none" strike="noStrike">
              <a:solidFill>
                <a:schemeClr val="accent2"/>
              </a:solidFill>
              <a:effectLst/>
              <a:uFillTx/>
              <a:latin typeface="Arial"/>
            </a:endParaRPr>
          </a:p>
        </p:txBody>
      </p:sp>
      <p:sp>
        <p:nvSpPr>
          <p:cNvPr id="80" name="PlaceHolder 2"/>
          <p:cNvSpPr>
            <a:spLocks noGrp="1"/>
          </p:cNvSpPr>
          <p:nvPr>
            <p:ph hasCustomPrompt="1"/>
          </p:nvPr>
        </p:nvSpPr>
        <p:spPr>
          <a:xfrm>
            <a:off x="838080" y="1825560"/>
            <a:ext cx="10515240" cy="4350960"/>
          </a:xfrm>
          <a:prstGeom prst="rect">
            <a:avLst/>
          </a:prstGeom>
          <a:noFill/>
          <a:ln w="0">
            <a:noFill/>
          </a:ln>
        </p:spPr>
        <p:txBody>
          <a:bodyPr lIns="91440" tIns="45720" rIns="91440" bIns="45720" anchor="t">
            <a:noAutofit/>
          </a:bodyPr>
          <a:p>
            <a:pPr marL="228600" indent="-228600" algn="l" defTabSz="914400">
              <a:lnSpc>
                <a:spcPct val="90000"/>
              </a:lnSpc>
              <a:spcBef>
                <a:spcPts val="1001"/>
              </a:spcBef>
              <a:buClr>
                <a:srgbClr val="E9792E"/>
              </a:buClr>
              <a:buFont typeface="Arial"/>
              <a:buChar char="•"/>
            </a:pPr>
            <a:r>
              <a:rPr lang="en-US" sz="2000" b="0" u="none" strike="noStrike">
                <a:solidFill>
                  <a:schemeClr val="dk1"/>
                </a:solidFill>
                <a:effectLst/>
                <a:uFillTx/>
                <a:latin typeface="Arial Narrow"/>
                <a:ea typeface="Arial"/>
              </a:rPr>
              <a:t>Covid and the exodus to the countryside that followed in its wake</a:t>
            </a:r>
            <a:br>
              <a:rPr sz="2000"/>
            </a:br>
            <a:r>
              <a:rPr lang="en-US" sz="2000" b="0" u="none" strike="noStrike">
                <a:solidFill>
                  <a:schemeClr val="dk1"/>
                </a:solidFill>
                <a:effectLst/>
                <a:uFillTx/>
                <a:latin typeface="Arial Narrow"/>
                <a:ea typeface="Arial"/>
              </a:rPr>
              <a:t>De- and reindustrialization </a:t>
            </a:r>
            <a:br>
              <a:rPr sz="2000"/>
            </a:br>
            <a:r>
              <a:rPr lang="en-US" sz="2000" b="0" u="none" strike="noStrike">
                <a:solidFill>
                  <a:schemeClr val="dk1"/>
                </a:solidFill>
                <a:effectLst/>
                <a:uFillTx/>
                <a:latin typeface="Arial Narrow"/>
                <a:ea typeface="Arial"/>
              </a:rPr>
              <a:t>Tourism and ecological industries</a:t>
            </a:r>
            <a:br>
              <a:rPr sz="2000"/>
            </a:br>
            <a:r>
              <a:rPr lang="en-US" sz="2000" b="0" u="none" strike="noStrike">
                <a:solidFill>
                  <a:schemeClr val="dk1"/>
                </a:solidFill>
                <a:effectLst/>
                <a:uFillTx/>
                <a:latin typeface="Arial Narrow"/>
                <a:ea typeface="Arial"/>
              </a:rPr>
              <a:t>Climate change</a:t>
            </a:r>
            <a:br>
              <a:rPr sz="2000"/>
            </a:br>
            <a:r>
              <a:rPr lang="en-US" sz="2000" b="0" u="none" strike="noStrike">
                <a:solidFill>
                  <a:schemeClr val="dk1"/>
                </a:solidFill>
                <a:effectLst/>
                <a:uFillTx/>
                <a:latin typeface="Arial Narrow"/>
                <a:ea typeface="Arial"/>
              </a:rPr>
              <a:t>Digitalization</a:t>
            </a:r>
            <a:br>
              <a:rPr sz="2000"/>
            </a:br>
            <a:r>
              <a:rPr lang="en-US" sz="2000" b="0" u="none" strike="noStrike">
                <a:solidFill>
                  <a:schemeClr val="dk1"/>
                </a:solidFill>
                <a:effectLst/>
                <a:uFillTx/>
                <a:latin typeface="Arial Narrow"/>
                <a:ea typeface="Arial"/>
              </a:rPr>
              <a:t>Demographic changes</a:t>
            </a:r>
            <a:endParaRPr lang="fr-FR" sz="20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US" sz="2000" b="0" u="none" strike="noStrike">
                <a:solidFill>
                  <a:schemeClr val="dk1"/>
                </a:solidFill>
                <a:effectLst/>
                <a:uFillTx/>
                <a:latin typeface="Arial Narrow"/>
                <a:ea typeface="Arial"/>
              </a:rPr>
              <a:t>In addition, </a:t>
            </a:r>
            <a:endParaRPr lang="fr-FR" sz="2000" b="0" u="none" strike="noStrike">
              <a:solidFill>
                <a:schemeClr val="dk1"/>
              </a:solidFill>
              <a:effectLst/>
              <a:uFillTx/>
              <a:latin typeface="Arial"/>
            </a:endParaRPr>
          </a:p>
          <a:p>
            <a:pPr marL="228600" indent="-228600" algn="l" defTabSz="914400">
              <a:lnSpc>
                <a:spcPct val="90000"/>
              </a:lnSpc>
              <a:spcBef>
                <a:spcPts val="1001"/>
              </a:spcBef>
              <a:buClr>
                <a:srgbClr val="E9792E"/>
              </a:buClr>
              <a:buFont typeface="Arial"/>
              <a:buChar char="•"/>
              <a:tabLst>
                <a:tab pos="0" algn="l"/>
              </a:tabLst>
            </a:pPr>
            <a:r>
              <a:rPr lang="en-US" sz="2000" b="0" u="none" strike="noStrike">
                <a:solidFill>
                  <a:schemeClr val="dk1"/>
                </a:solidFill>
                <a:effectLst/>
                <a:uFillTx/>
                <a:latin typeface="Arial Narrow"/>
                <a:ea typeface="Arial"/>
              </a:rPr>
              <a:t>New security situation and military rearmament and greater focus on preparedness</a:t>
            </a:r>
            <a:endParaRPr lang="fr-FR" sz="2000" b="0" u="none" strike="noStrike">
              <a:solidFill>
                <a:schemeClr val="dk1"/>
              </a:solidFill>
              <a:effectLst/>
              <a:uFillTx/>
              <a:latin typeface="Arial"/>
            </a:endParaRPr>
          </a:p>
        </p:txBody>
      </p:sp>
      <p:sp>
        <p:nvSpPr>
          <p:cNvPr id="81" name="PlaceHolder 3"/>
          <p:cNvSpPr>
            <a:spLocks noGrp="1"/>
          </p:cNvSpPr>
          <p:nvPr>
            <p:ph type="sldNum" idx="35"/>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9ABB0637-20CD-46D1-876D-86EBFD4610C1}"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2"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sv-SE" sz="4400" b="1" u="none" strike="noStrike">
                <a:solidFill>
                  <a:schemeClr val="accent2"/>
                </a:solidFill>
                <a:effectLst/>
                <a:uFillTx/>
                <a:latin typeface="Arial Narrow"/>
                <a:ea typeface="Arial"/>
              </a:rPr>
              <a:t>A model</a:t>
            </a:r>
            <a:endParaRPr lang="fr-FR" sz="4400" b="1" u="none" strike="noStrike">
              <a:solidFill>
                <a:schemeClr val="accent2"/>
              </a:solidFill>
              <a:effectLst/>
              <a:uFillTx/>
              <a:latin typeface="Arial"/>
            </a:endParaRPr>
          </a:p>
        </p:txBody>
      </p:sp>
      <p:sp>
        <p:nvSpPr>
          <p:cNvPr id="83" name="PlaceHolder 2"/>
          <p:cNvSpPr>
            <a:spLocks noGrp="1"/>
          </p:cNvSpPr>
          <p:nvPr>
            <p:ph type="sldNum" idx="36"/>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D9C05ED6-4262-41A5-9C9D-9E57DDABDE9A}"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pic>
        <p:nvPicPr>
          <p:cNvPr id="84" name="Content Placeholder 6"/>
          <p:cNvPicPr/>
          <p:nvPr/>
        </p:nvPicPr>
        <p:blipFill>
          <a:blip r:embed="rId1"/>
          <a:stretch/>
        </p:blipFill>
        <p:spPr>
          <a:xfrm>
            <a:off x="838080" y="1690560"/>
            <a:ext cx="8843400" cy="4749120"/>
          </a:xfrm>
          <a:prstGeom prst="rect">
            <a:avLst/>
          </a:prstGeom>
          <a:noFill/>
          <a:ln w="0">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5"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Narrow"/>
                <a:ea typeface="Arial"/>
              </a:rPr>
              <a:t>Included countries and case studies</a:t>
            </a:r>
            <a:endParaRPr lang="fr-FR" sz="4400" b="1" u="none" strike="noStrike">
              <a:solidFill>
                <a:schemeClr val="accent2"/>
              </a:solidFill>
              <a:effectLst/>
              <a:uFillTx/>
              <a:latin typeface="Arial"/>
            </a:endParaRPr>
          </a:p>
        </p:txBody>
      </p:sp>
      <p:sp>
        <p:nvSpPr>
          <p:cNvPr id="86" name="PlaceHolder 2"/>
          <p:cNvSpPr>
            <a:spLocks noGrp="1"/>
          </p:cNvSpPr>
          <p:nvPr>
            <p:ph type="sldNum" idx="37"/>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20FA4608-A94A-4574-9EC3-026EC4FDA405}"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
        <p:nvSpPr>
          <p:cNvPr id="87" name="PlaceHolder 3"/>
          <p:cNvSpPr>
            <a:spLocks noGrp="1"/>
          </p:cNvSpPr>
          <p:nvPr>
            <p:ph hasCustomPrompt="1"/>
          </p:nvPr>
        </p:nvSpPr>
        <p:spPr>
          <a:xfrm>
            <a:off x="838080" y="1825560"/>
            <a:ext cx="10515240" cy="4350960"/>
          </a:xfrm>
          <a:prstGeom prst="rect">
            <a:avLst/>
          </a:prstGeom>
          <a:noFill/>
          <a:ln w="0">
            <a:noFill/>
          </a:ln>
        </p:spPr>
        <p:txBody>
          <a:bodyPr lIns="91440" tIns="45720" rIns="91440" bIns="45720" anchor="t">
            <a:noAutofit/>
          </a:bodyPr>
          <a:p>
            <a:pPr indent="0" algn="l" defTabSz="914400">
              <a:lnSpc>
                <a:spcPct val="90000"/>
              </a:lnSpc>
              <a:spcBef>
                <a:spcPts val="1001"/>
              </a:spcBef>
              <a:buNone/>
            </a:pPr>
            <a:endParaRPr lang="fr-FR" sz="2800" b="0" u="none" strike="noStrike">
              <a:solidFill>
                <a:schemeClr val="dk1"/>
              </a:solidFill>
              <a:effectLst/>
              <a:uFillTx/>
              <a:latin typeface="Arial"/>
            </a:endParaRPr>
          </a:p>
        </p:txBody>
      </p:sp>
      <p:pic>
        <p:nvPicPr>
          <p:cNvPr id="88" name="Picture 7"/>
          <p:cNvPicPr/>
          <p:nvPr/>
        </p:nvPicPr>
        <p:blipFill>
          <a:blip r:embed="rId1"/>
          <a:stretch/>
        </p:blipFill>
        <p:spPr>
          <a:xfrm>
            <a:off x="838080" y="1384200"/>
            <a:ext cx="8606520" cy="5233680"/>
          </a:xfrm>
          <a:prstGeom prst="rect">
            <a:avLst/>
          </a:prstGeom>
          <a:noFill/>
          <a:ln w="0">
            <a:noFill/>
          </a:ln>
        </p:spPr>
      </p:pic>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9"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Narrow"/>
                <a:ea typeface="Arial"/>
              </a:rPr>
              <a:t>Social spaces at national, regional and local level</a:t>
            </a:r>
            <a:endParaRPr lang="fr-FR" sz="4400" b="1" u="none" strike="noStrike">
              <a:solidFill>
                <a:schemeClr val="accent2"/>
              </a:solidFill>
              <a:effectLst/>
              <a:uFillTx/>
              <a:latin typeface="Arial"/>
            </a:endParaRPr>
          </a:p>
        </p:txBody>
      </p:sp>
      <p:sp>
        <p:nvSpPr>
          <p:cNvPr id="90" name="PlaceHolder 2"/>
          <p:cNvSpPr>
            <a:spLocks noGrp="1"/>
          </p:cNvSpPr>
          <p:nvPr>
            <p:ph hasCustomPrompt="1"/>
          </p:nvPr>
        </p:nvSpPr>
        <p:spPr>
          <a:xfrm>
            <a:off x="838080" y="1825560"/>
            <a:ext cx="11561760" cy="435096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r>
              <a:rPr lang="en-US" sz="2200" b="0" u="none" strike="noStrike">
                <a:solidFill>
                  <a:schemeClr val="dk1"/>
                </a:solidFill>
                <a:effectLst/>
                <a:uFillTx/>
                <a:latin typeface="Arial Narrow"/>
                <a:ea typeface="Arial"/>
              </a:rPr>
              <a:t>A central idea in the project is that social dimensions must be taken more into account in studies of rural areas:</a:t>
            </a:r>
            <a:endParaRPr lang="fr-FR" sz="2200" b="0" u="none" strike="noStrike">
              <a:solidFill>
                <a:schemeClr val="dk1"/>
              </a:solidFill>
              <a:effectLst/>
              <a:uFillTx/>
              <a:latin typeface="Arial"/>
            </a:endParaRPr>
          </a:p>
          <a:p>
            <a:pPr indent="0" algn="l" defTabSz="914400">
              <a:lnSpc>
                <a:spcPct val="90000"/>
              </a:lnSpc>
              <a:spcBef>
                <a:spcPts val="1001"/>
              </a:spcBef>
              <a:buNone/>
              <a:tabLst>
                <a:tab pos="0" algn="l"/>
              </a:tabLst>
            </a:pPr>
            <a:r>
              <a:rPr lang="en-US" sz="2000" b="0" u="none" strike="noStrike">
                <a:solidFill>
                  <a:schemeClr val="dk1"/>
                </a:solidFill>
                <a:effectLst/>
                <a:uFillTx/>
                <a:latin typeface="Arial Narrow"/>
                <a:ea typeface="Arial"/>
              </a:rPr>
              <a:t>Rural areas are understood as local social spaces in line with Bourdieu's idea of the social space.</a:t>
            </a:r>
            <a:endParaRPr lang="fr-FR" sz="20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en-US" sz="2000" b="0" u="none" strike="noStrike">
                <a:solidFill>
                  <a:schemeClr val="dk1"/>
                </a:solidFill>
                <a:effectLst/>
                <a:uFillTx/>
                <a:latin typeface="Arial Narrow"/>
                <a:ea typeface="Arial"/>
              </a:rPr>
              <a:t>Important to understand the relationship between the national, regional and local, which gives different configurations</a:t>
            </a:r>
            <a:endParaRPr lang="fr-FR" sz="2000" b="0" u="none" strike="noStrike">
              <a:solidFill>
                <a:schemeClr val="dk1"/>
              </a:solidFill>
              <a:effectLst/>
              <a:uFillTx/>
              <a:latin typeface="Arial"/>
            </a:endParaRPr>
          </a:p>
          <a:p>
            <a:pPr marL="800280" lvl="1" indent="-343080" algn="l" defTabSz="914400">
              <a:lnSpc>
                <a:spcPct val="90000"/>
              </a:lnSpc>
              <a:spcBef>
                <a:spcPts val="499"/>
              </a:spcBef>
              <a:buClr>
                <a:srgbClr val="E9792E"/>
              </a:buClr>
              <a:buFont typeface="Arial"/>
              <a:buChar char="•"/>
              <a:tabLst>
                <a:tab pos="0" algn="l"/>
              </a:tabLst>
            </a:pPr>
            <a:r>
              <a:rPr lang="en-US" sz="1600" b="0" u="none" strike="noStrike">
                <a:solidFill>
                  <a:schemeClr val="dk1"/>
                </a:solidFill>
                <a:effectLst/>
                <a:uFillTx/>
                <a:latin typeface="Arial Narrow"/>
                <a:ea typeface="Arial"/>
              </a:rPr>
              <a:t>Dominant positions in the local, but dominated in the national</a:t>
            </a:r>
            <a:br>
              <a:rPr sz="1600"/>
            </a:br>
            <a:r>
              <a:rPr lang="en-US" sz="1600" b="0" u="none" strike="noStrike">
                <a:solidFill>
                  <a:schemeClr val="dk1"/>
                </a:solidFill>
                <a:effectLst/>
                <a:uFillTx/>
                <a:latin typeface="Arial Narrow"/>
                <a:ea typeface="Arial"/>
              </a:rPr>
              <a:t>Dominated positions in the local, but dominant in the national</a:t>
            </a:r>
            <a:br>
              <a:rPr sz="1600"/>
            </a:br>
            <a:r>
              <a:rPr lang="en-US" sz="1600" b="0" u="none" strike="noStrike">
                <a:solidFill>
                  <a:schemeClr val="dk1"/>
                </a:solidFill>
                <a:effectLst/>
                <a:uFillTx/>
                <a:latin typeface="Arial Narrow"/>
                <a:ea typeface="Arial"/>
              </a:rPr>
              <a:t>Doubly dominated locally and nationally</a:t>
            </a:r>
            <a:endParaRPr lang="fr-FR" sz="16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en-US" sz="2000" b="0" u="none" strike="noStrike">
                <a:solidFill>
                  <a:schemeClr val="dk1"/>
                </a:solidFill>
                <a:effectLst/>
                <a:uFillTx/>
                <a:latin typeface="Arial Narrow"/>
                <a:ea typeface="Arial"/>
              </a:rPr>
              <a:t>What are general assets? What are more restricted assets? What are the reach of the assets?</a:t>
            </a:r>
            <a:r>
              <a:rPr lang="sv-SE" sz="2000" b="0" u="none" strike="noStrike">
                <a:solidFill>
                  <a:schemeClr val="dk1"/>
                </a:solidFill>
                <a:effectLst/>
                <a:uFillTx/>
                <a:latin typeface="Arial Narrow"/>
                <a:ea typeface="Arial"/>
              </a:rPr>
              <a:t> </a:t>
            </a:r>
            <a:endParaRPr lang="fr-FR" sz="20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sv-SE" sz="2000" b="0" u="none" strike="noStrike">
                <a:solidFill>
                  <a:schemeClr val="dk1"/>
                </a:solidFill>
                <a:effectLst/>
                <a:uFillTx/>
                <a:latin typeface="Arial Narrow"/>
                <a:ea typeface="Arial"/>
              </a:rPr>
              <a:t>Conflict areas and dimensions:</a:t>
            </a:r>
            <a:endParaRPr lang="fr-FR" sz="2000" b="0" u="none" strike="noStrike">
              <a:solidFill>
                <a:schemeClr val="dk1"/>
              </a:solidFill>
              <a:effectLst/>
              <a:uFillTx/>
              <a:latin typeface="Arial"/>
            </a:endParaRPr>
          </a:p>
          <a:p>
            <a:pPr marL="800280" lvl="1" indent="-343080" algn="l" defTabSz="914400">
              <a:lnSpc>
                <a:spcPct val="90000"/>
              </a:lnSpc>
              <a:spcBef>
                <a:spcPts val="499"/>
              </a:spcBef>
              <a:buClr>
                <a:srgbClr val="E9792E"/>
              </a:buClr>
              <a:buFont typeface="Arial"/>
              <a:buChar char="•"/>
              <a:tabLst>
                <a:tab pos="0" algn="l"/>
              </a:tabLst>
            </a:pPr>
            <a:r>
              <a:rPr lang="en-US" sz="1600" b="0" u="none" strike="noStrike">
                <a:solidFill>
                  <a:schemeClr val="dk1"/>
                </a:solidFill>
                <a:effectLst/>
                <a:uFillTx/>
                <a:latin typeface="Arial Narrow"/>
                <a:ea typeface="Arial"/>
              </a:rPr>
              <a:t>Permanent and part-time residents</a:t>
            </a:r>
            <a:br>
              <a:rPr sz="1600"/>
            </a:br>
            <a:r>
              <a:rPr lang="en-US" sz="1600" b="0" u="none" strike="noStrike">
                <a:solidFill>
                  <a:schemeClr val="dk1"/>
                </a:solidFill>
                <a:effectLst/>
                <a:uFillTx/>
                <a:latin typeface="Arial Narrow"/>
                <a:ea typeface="Arial"/>
              </a:rPr>
              <a:t>Established and settlers</a:t>
            </a:r>
            <a:br>
              <a:rPr sz="1600"/>
            </a:br>
            <a:r>
              <a:rPr lang="en-US" sz="1600" b="0" u="none" strike="noStrike">
                <a:solidFill>
                  <a:schemeClr val="dk1"/>
                </a:solidFill>
                <a:effectLst/>
                <a:uFillTx/>
                <a:latin typeface="Arial Narrow"/>
                <a:ea typeface="Arial"/>
              </a:rPr>
              <a:t>Indigenous peoples and colonizers</a:t>
            </a:r>
            <a:br>
              <a:rPr sz="1600"/>
            </a:br>
            <a:r>
              <a:rPr lang="en-US" sz="1600" b="0" u="none" strike="noStrike">
                <a:solidFill>
                  <a:schemeClr val="dk1"/>
                </a:solidFill>
                <a:effectLst/>
                <a:uFillTx/>
                <a:latin typeface="Arial Narrow"/>
                <a:ea typeface="Arial"/>
              </a:rPr>
              <a:t>Local, regional, national</a:t>
            </a:r>
            <a:br>
              <a:rPr sz="1600"/>
            </a:br>
            <a:r>
              <a:rPr lang="en-US" sz="1600" b="0" u="none" strike="noStrike">
                <a:solidFill>
                  <a:schemeClr val="dk1"/>
                </a:solidFill>
                <a:effectLst/>
                <a:uFillTx/>
                <a:latin typeface="Arial Narrow"/>
                <a:ea typeface="Arial"/>
              </a:rPr>
              <a:t>Economic, cultural, environmental, local, security interests</a:t>
            </a:r>
            <a:endParaRPr lang="fr-FR" sz="16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en-US" sz="2000" b="0" u="none" strike="noStrike">
                <a:solidFill>
                  <a:schemeClr val="dk1"/>
                </a:solidFill>
                <a:effectLst/>
                <a:uFillTx/>
                <a:latin typeface="Arial Narrow"/>
                <a:ea typeface="Arial"/>
              </a:rPr>
              <a:t>Method: register data in combination with questionnaire, interviews and documents; Geometric data analysis and case studies.</a:t>
            </a:r>
            <a:r>
              <a:rPr lang="en-US" sz="2000" b="1" u="none" strike="noStrike">
                <a:solidFill>
                  <a:schemeClr val="dk1"/>
                </a:solidFill>
                <a:effectLst/>
                <a:uFillTx/>
                <a:latin typeface="Arial Narrow"/>
                <a:ea typeface="Arial"/>
              </a:rPr>
              <a:t> </a:t>
            </a:r>
            <a:endParaRPr lang="fr-FR" sz="2000" b="0" u="none" strike="noStrike">
              <a:solidFill>
                <a:schemeClr val="dk1"/>
              </a:solidFill>
              <a:effectLst/>
              <a:uFillTx/>
              <a:latin typeface="Arial"/>
            </a:endParaRPr>
          </a:p>
          <a:p>
            <a:pPr indent="0" algn="l" defTabSz="914400">
              <a:lnSpc>
                <a:spcPct val="90000"/>
              </a:lnSpc>
              <a:spcBef>
                <a:spcPts val="1001"/>
              </a:spcBef>
              <a:buNone/>
              <a:tabLst>
                <a:tab pos="0" algn="l"/>
              </a:tabLst>
            </a:pPr>
            <a:endParaRPr lang="fr-FR" sz="2000" b="0" u="none" strike="noStrike">
              <a:solidFill>
                <a:schemeClr val="dk1"/>
              </a:solidFill>
              <a:effectLst/>
              <a:uFillTx/>
              <a:latin typeface="Arial"/>
            </a:endParaRPr>
          </a:p>
        </p:txBody>
      </p:sp>
      <p:sp>
        <p:nvSpPr>
          <p:cNvPr id="91" name="PlaceHolder 3"/>
          <p:cNvSpPr>
            <a:spLocks noGrp="1"/>
          </p:cNvSpPr>
          <p:nvPr>
            <p:ph type="sldNum" idx="38"/>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798B6305-0D44-445C-A03D-8EF53962F472}"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2"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Narrow"/>
                <a:ea typeface="Arial"/>
              </a:rPr>
              <a:t>Three analytical levels: physical, social and symbolic</a:t>
            </a:r>
            <a:endParaRPr lang="fr-FR" sz="4400" b="1" u="none" strike="noStrike">
              <a:solidFill>
                <a:schemeClr val="accent2"/>
              </a:solidFill>
              <a:effectLst/>
              <a:uFillTx/>
              <a:latin typeface="Arial"/>
            </a:endParaRPr>
          </a:p>
        </p:txBody>
      </p:sp>
      <p:sp>
        <p:nvSpPr>
          <p:cNvPr id="93" name="PlaceHolder 2"/>
          <p:cNvSpPr>
            <a:spLocks noGrp="1"/>
          </p:cNvSpPr>
          <p:nvPr>
            <p:ph hasCustomPrompt="1"/>
          </p:nvPr>
        </p:nvSpPr>
        <p:spPr>
          <a:xfrm>
            <a:off x="838080" y="1825560"/>
            <a:ext cx="11084400" cy="4350960"/>
          </a:xfrm>
          <a:prstGeom prst="rect">
            <a:avLst/>
          </a:prstGeom>
          <a:noFill/>
          <a:ln w="0">
            <a:noFill/>
          </a:ln>
        </p:spPr>
        <p:txBody>
          <a:bodyPr lIns="91440" tIns="45720" rIns="91440" bIns="45720" anchor="t">
            <a:noAutofit/>
          </a:bodyPr>
          <a:p>
            <a:pPr indent="0" algn="l" defTabSz="914400">
              <a:lnSpc>
                <a:spcPct val="90000"/>
              </a:lnSpc>
              <a:spcBef>
                <a:spcPts val="1001"/>
              </a:spcBef>
              <a:buNone/>
              <a:tabLst>
                <a:tab pos="0" algn="l"/>
              </a:tabLst>
            </a:pPr>
            <a:r>
              <a:rPr lang="en-US" sz="2200" b="0" u="none" strike="noStrike">
                <a:solidFill>
                  <a:schemeClr val="dk1"/>
                </a:solidFill>
                <a:effectLst/>
                <a:uFillTx/>
                <a:latin typeface="Arial Narrow"/>
                <a:ea typeface="Arial"/>
              </a:rPr>
              <a:t>From a Bourdieuan idea of the study of social spaces, three </a:t>
            </a:r>
            <a:r>
              <a:rPr lang="en-US" sz="2200" b="0" u="none" strike="noStrike">
                <a:solidFill>
                  <a:schemeClr val="dk1"/>
                </a:solidFill>
                <a:effectLst/>
                <a:uFillTx/>
                <a:latin typeface="Arial Narrow"/>
                <a:ea typeface="Arial"/>
              </a:rPr>
              <a:t>basic analytical levels can be distinguished</a:t>
            </a:r>
            <a:endParaRPr lang="fr-FR" sz="22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en-US" sz="2000" b="0" u="none" strike="noStrike">
                <a:solidFill>
                  <a:schemeClr val="dk1"/>
                </a:solidFill>
                <a:effectLst/>
                <a:uFillTx/>
                <a:latin typeface="Arial Narrow"/>
                <a:ea typeface="Arial"/>
              </a:rPr>
              <a:t>A physical, geographical level that includes things such as</a:t>
            </a:r>
            <a:r>
              <a:rPr lang="sv-SE" sz="2000" b="0" u="none" strike="noStrike">
                <a:solidFill>
                  <a:schemeClr val="dk1"/>
                </a:solidFill>
                <a:effectLst/>
                <a:uFillTx/>
                <a:latin typeface="Arial Narrow"/>
                <a:ea typeface="Arial"/>
              </a:rPr>
              <a:t> </a:t>
            </a:r>
            <a:endParaRPr lang="fr-FR" sz="2000" b="0" u="none" strike="noStrike">
              <a:solidFill>
                <a:schemeClr val="dk1"/>
              </a:solidFill>
              <a:effectLst/>
              <a:uFillTx/>
              <a:latin typeface="Arial"/>
            </a:endParaRPr>
          </a:p>
          <a:p>
            <a:pPr marL="800280" lvl="1" indent="-343080" algn="l" defTabSz="914400">
              <a:lnSpc>
                <a:spcPct val="90000"/>
              </a:lnSpc>
              <a:spcBef>
                <a:spcPts val="499"/>
              </a:spcBef>
              <a:buClr>
                <a:srgbClr val="E9792E"/>
              </a:buClr>
              <a:buFont typeface="Arial"/>
              <a:buChar char="•"/>
              <a:tabLst>
                <a:tab pos="0" algn="l"/>
              </a:tabLst>
            </a:pPr>
            <a:r>
              <a:rPr lang="en-US" sz="1600" b="0" u="none" strike="noStrike">
                <a:solidFill>
                  <a:schemeClr val="dk1"/>
                </a:solidFill>
                <a:effectLst/>
                <a:uFillTx/>
                <a:latin typeface="Arial Narrow"/>
                <a:ea typeface="Arial"/>
              </a:rPr>
              <a:t>the location of the countryside in the national space, i.e. distance to national </a:t>
            </a:r>
            <a:r>
              <a:rPr lang="en-US" sz="1600" b="0" u="none" strike="noStrike">
                <a:solidFill>
                  <a:schemeClr val="dk1"/>
                </a:solidFill>
                <a:effectLst/>
                <a:uFillTx/>
                <a:latin typeface="Arial Narrow"/>
                <a:ea typeface="Arial"/>
              </a:rPr>
              <a:t>centres, </a:t>
            </a:r>
            <a:br>
              <a:rPr sz="1600"/>
            </a:br>
            <a:r>
              <a:rPr lang="en-US" sz="1600" b="0" u="none" strike="noStrike">
                <a:solidFill>
                  <a:schemeClr val="dk1"/>
                </a:solidFill>
                <a:effectLst/>
                <a:uFillTx/>
                <a:latin typeface="Arial Narrow"/>
                <a:ea typeface="Arial"/>
              </a:rPr>
              <a:t>climate-wise, cultivation zone, vegetation, cultural landscape, etc.</a:t>
            </a:r>
            <a:endParaRPr lang="fr-FR" sz="16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en-US" sz="2000" b="0" u="none" strike="noStrike">
                <a:solidFill>
                  <a:schemeClr val="dk1"/>
                </a:solidFill>
                <a:effectLst/>
                <a:uFillTx/>
                <a:latin typeface="Arial Narrow"/>
                <a:ea typeface="Arial"/>
              </a:rPr>
              <a:t>A social, demographic, economic and political dimension that </a:t>
            </a:r>
            <a:r>
              <a:rPr lang="en-US" sz="2000" b="0" u="none" strike="noStrike">
                <a:solidFill>
                  <a:schemeClr val="dk1"/>
                </a:solidFill>
                <a:effectLst/>
                <a:uFillTx/>
                <a:latin typeface="Arial Narrow"/>
                <a:ea typeface="Arial"/>
              </a:rPr>
              <a:t>includes</a:t>
            </a:r>
            <a:r>
              <a:rPr lang="sv-SE" sz="2000" b="0" u="none" strike="noStrike">
                <a:solidFill>
                  <a:schemeClr val="dk1"/>
                </a:solidFill>
                <a:effectLst/>
                <a:uFillTx/>
                <a:latin typeface="Arial Narrow"/>
                <a:ea typeface="Arial"/>
              </a:rPr>
              <a:t> </a:t>
            </a:r>
            <a:endParaRPr lang="fr-FR" sz="2000" b="0" u="none" strike="noStrike">
              <a:solidFill>
                <a:schemeClr val="dk1"/>
              </a:solidFill>
              <a:effectLst/>
              <a:uFillTx/>
              <a:latin typeface="Arial"/>
            </a:endParaRPr>
          </a:p>
          <a:p>
            <a:pPr marL="800280" lvl="1" indent="-343080" algn="l" defTabSz="914400">
              <a:lnSpc>
                <a:spcPct val="90000"/>
              </a:lnSpc>
              <a:spcBef>
                <a:spcPts val="499"/>
              </a:spcBef>
              <a:buClr>
                <a:srgbClr val="E9792E"/>
              </a:buClr>
              <a:buFont typeface="Arial"/>
              <a:buChar char="•"/>
              <a:tabLst>
                <a:tab pos="0" algn="l"/>
              </a:tabLst>
            </a:pPr>
            <a:r>
              <a:rPr lang="en-US" sz="1600" b="0" u="none" strike="noStrike">
                <a:solidFill>
                  <a:schemeClr val="dk1"/>
                </a:solidFill>
                <a:effectLst/>
                <a:uFillTx/>
                <a:latin typeface="Arial Narrow"/>
                <a:ea typeface="Arial"/>
              </a:rPr>
              <a:t>population density and composition demographic, age, sex, national origin</a:t>
            </a:r>
            <a:br>
              <a:rPr sz="1600"/>
            </a:br>
            <a:r>
              <a:rPr lang="en-US" sz="1600" b="0" u="none" strike="noStrike">
                <a:solidFill>
                  <a:schemeClr val="dk1"/>
                </a:solidFill>
                <a:effectLst/>
                <a:uFillTx/>
                <a:latin typeface="Arial Narrow"/>
                <a:ea typeface="Arial"/>
              </a:rPr>
              <a:t>Industrial structure, relationship between industry, basic industry and </a:t>
            </a:r>
            <a:r>
              <a:rPr lang="en-US" sz="1600" b="0" u="none" strike="noStrike">
                <a:solidFill>
                  <a:schemeClr val="dk1"/>
                </a:solidFill>
                <a:effectLst/>
                <a:uFillTx/>
                <a:latin typeface="Arial Narrow"/>
                <a:ea typeface="Arial"/>
              </a:rPr>
              <a:t>services</a:t>
            </a:r>
            <a:br>
              <a:rPr sz="1600"/>
            </a:br>
            <a:r>
              <a:rPr lang="en-US" sz="1600" b="0" u="none" strike="noStrike">
                <a:solidFill>
                  <a:schemeClr val="dk1"/>
                </a:solidFill>
                <a:effectLst/>
                <a:uFillTx/>
                <a:latin typeface="Arial Narrow"/>
                <a:ea typeface="Arial"/>
              </a:rPr>
              <a:t>social composition, central groups, local elites, conflicts and collaborations</a:t>
            </a:r>
            <a:br>
              <a:rPr sz="1600"/>
            </a:br>
            <a:r>
              <a:rPr lang="en-US" sz="1600" b="0" u="none" strike="noStrike">
                <a:solidFill>
                  <a:schemeClr val="dk1"/>
                </a:solidFill>
                <a:effectLst/>
                <a:uFillTx/>
                <a:latin typeface="Arial Narrow"/>
                <a:ea typeface="Arial"/>
              </a:rPr>
              <a:t>economic development, trends, distribution and vulnerability</a:t>
            </a:r>
            <a:br>
              <a:rPr sz="1600"/>
            </a:br>
            <a:r>
              <a:rPr lang="en-US" sz="1600" b="0" u="none" strike="noStrike">
                <a:solidFill>
                  <a:schemeClr val="dk1"/>
                </a:solidFill>
                <a:effectLst/>
                <a:uFillTx/>
                <a:latin typeface="Arial Narrow"/>
                <a:ea typeface="Arial"/>
              </a:rPr>
              <a:t>education, level and orientation, access to education, specific traditions</a:t>
            </a:r>
            <a:br>
              <a:rPr sz="1600"/>
            </a:br>
            <a:r>
              <a:rPr lang="en-US" sz="1600" b="0" u="none" strike="noStrike">
                <a:solidFill>
                  <a:schemeClr val="dk1"/>
                </a:solidFill>
                <a:effectLst/>
                <a:uFillTx/>
                <a:latin typeface="Arial Narrow"/>
                <a:ea typeface="Arial"/>
              </a:rPr>
              <a:t>Political</a:t>
            </a:r>
            <a:r>
              <a:rPr lang="sv-SE" sz="1600" b="0" u="none" strike="noStrike">
                <a:solidFill>
                  <a:schemeClr val="dk1"/>
                </a:solidFill>
                <a:effectLst/>
                <a:uFillTx/>
                <a:latin typeface="Arial Narrow"/>
                <a:ea typeface="Arial"/>
              </a:rPr>
              <a:t> </a:t>
            </a:r>
            <a:endParaRPr lang="fr-FR" sz="1600" b="0" u="none" strike="noStrike">
              <a:solidFill>
                <a:schemeClr val="dk1"/>
              </a:solidFill>
              <a:effectLst/>
              <a:uFillTx/>
              <a:latin typeface="Arial"/>
            </a:endParaRPr>
          </a:p>
          <a:p>
            <a:pPr marL="343080" indent="-343080" algn="l" defTabSz="914400">
              <a:lnSpc>
                <a:spcPct val="90000"/>
              </a:lnSpc>
              <a:spcBef>
                <a:spcPts val="1001"/>
              </a:spcBef>
              <a:buClr>
                <a:srgbClr val="E9792E"/>
              </a:buClr>
              <a:buFont typeface="Arial"/>
              <a:buChar char="•"/>
              <a:tabLst>
                <a:tab pos="0" algn="l"/>
              </a:tabLst>
            </a:pPr>
            <a:r>
              <a:rPr lang="sv-SE" sz="2000" b="0" u="none" strike="noStrike">
                <a:solidFill>
                  <a:schemeClr val="dk1"/>
                </a:solidFill>
                <a:effectLst/>
                <a:uFillTx/>
                <a:latin typeface="Arial Narrow"/>
                <a:ea typeface="Arial"/>
              </a:rPr>
              <a:t>A symbolic, including</a:t>
            </a:r>
            <a:endParaRPr lang="fr-FR" sz="2000" b="0" u="none" strike="noStrike">
              <a:solidFill>
                <a:schemeClr val="dk1"/>
              </a:solidFill>
              <a:effectLst/>
              <a:uFillTx/>
              <a:latin typeface="Arial"/>
            </a:endParaRPr>
          </a:p>
          <a:p>
            <a:pPr marL="800280" lvl="1" indent="-343080" algn="l" defTabSz="914400">
              <a:lnSpc>
                <a:spcPct val="90000"/>
              </a:lnSpc>
              <a:spcBef>
                <a:spcPts val="499"/>
              </a:spcBef>
              <a:buClr>
                <a:srgbClr val="E9792E"/>
              </a:buClr>
              <a:buFont typeface="Arial"/>
              <a:buChar char="•"/>
              <a:tabLst>
                <a:tab pos="0" algn="l"/>
              </a:tabLst>
            </a:pPr>
            <a:r>
              <a:rPr lang="en-US" sz="1600" b="0" u="none" strike="noStrike">
                <a:solidFill>
                  <a:schemeClr val="dk1"/>
                </a:solidFill>
                <a:effectLst/>
                <a:uFillTx/>
                <a:latin typeface="Arial Narrow"/>
                <a:ea typeface="Arial"/>
              </a:rPr>
              <a:t>Perceptions of the countryside</a:t>
            </a:r>
            <a:br>
              <a:rPr sz="1600"/>
            </a:br>
            <a:r>
              <a:rPr lang="en-US" sz="1600" b="0" u="none" strike="noStrike">
                <a:solidFill>
                  <a:schemeClr val="dk1"/>
                </a:solidFill>
                <a:effectLst/>
                <a:uFillTx/>
                <a:latin typeface="Arial Narrow"/>
                <a:ea typeface="Arial"/>
              </a:rPr>
              <a:t>History</a:t>
            </a:r>
            <a:br>
              <a:rPr sz="1600"/>
            </a:br>
            <a:r>
              <a:rPr lang="en-US" sz="1600" b="0" u="none" strike="noStrike">
                <a:solidFill>
                  <a:schemeClr val="dk1"/>
                </a:solidFill>
                <a:effectLst/>
                <a:uFillTx/>
                <a:latin typeface="Arial Narrow"/>
                <a:ea typeface="Arial"/>
              </a:rPr>
              <a:t>Culture and value systems</a:t>
            </a:r>
            <a:br>
              <a:rPr sz="1600"/>
            </a:br>
            <a:r>
              <a:rPr lang="en-US" sz="1600" b="0" u="none" strike="noStrike">
                <a:solidFill>
                  <a:schemeClr val="dk1"/>
                </a:solidFill>
                <a:effectLst/>
                <a:uFillTx/>
                <a:latin typeface="Arial Narrow"/>
                <a:ea typeface="Arial"/>
              </a:rPr>
              <a:t>Religion</a:t>
            </a:r>
            <a:endParaRPr lang="fr-FR" sz="1600" b="0" u="none" strike="noStrike">
              <a:solidFill>
                <a:schemeClr val="dk1"/>
              </a:solidFill>
              <a:effectLst/>
              <a:uFillTx/>
              <a:latin typeface="Arial"/>
            </a:endParaRPr>
          </a:p>
        </p:txBody>
      </p:sp>
      <p:sp>
        <p:nvSpPr>
          <p:cNvPr id="94" name="PlaceHolder 3"/>
          <p:cNvSpPr>
            <a:spLocks noGrp="1"/>
          </p:cNvSpPr>
          <p:nvPr>
            <p:ph type="sldNum" idx="39"/>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20DD2DE7-5E97-4C94-B728-A5B43E63E46E}"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5" name="PlaceHolder 1"/>
          <p:cNvSpPr>
            <a:spLocks noGrp="1"/>
          </p:cNvSpPr>
          <p:nvPr>
            <p:ph type="title" hasCustomPrompt="1"/>
          </p:nvPr>
        </p:nvSpPr>
        <p:spPr>
          <a:xfrm>
            <a:off x="838080" y="365040"/>
            <a:ext cx="10515240" cy="1325160"/>
          </a:xfrm>
          <a:prstGeom prst="rect">
            <a:avLst/>
          </a:prstGeom>
          <a:noFill/>
          <a:ln w="0">
            <a:noFill/>
          </a:ln>
        </p:spPr>
        <p:txBody>
          <a:bodyPr lIns="91440" tIns="45720" rIns="91440" bIns="45720" anchor="ctr">
            <a:noAutofit/>
          </a:bodyPr>
          <a:p>
            <a:pPr indent="0" algn="l" defTabSz="914400">
              <a:lnSpc>
                <a:spcPct val="90000"/>
              </a:lnSpc>
              <a:buNone/>
            </a:pPr>
            <a:r>
              <a:rPr lang="en-US" sz="4400" b="1" u="none" strike="noStrike">
                <a:solidFill>
                  <a:schemeClr val="accent2"/>
                </a:solidFill>
                <a:effectLst/>
                <a:uFillTx/>
                <a:latin typeface="Arial Narrow"/>
                <a:ea typeface="Arial"/>
              </a:rPr>
              <a:t>The perception of the countryside – negative perceptions and images</a:t>
            </a:r>
            <a:endParaRPr lang="fr-FR" sz="4400" b="1" u="none" strike="noStrike">
              <a:solidFill>
                <a:schemeClr val="accent2"/>
              </a:solidFill>
              <a:effectLst/>
              <a:uFillTx/>
              <a:latin typeface="Arial"/>
            </a:endParaRPr>
          </a:p>
        </p:txBody>
      </p:sp>
      <p:sp>
        <p:nvSpPr>
          <p:cNvPr id="96" name="PlaceHolder 2"/>
          <p:cNvSpPr>
            <a:spLocks noGrp="1"/>
          </p:cNvSpPr>
          <p:nvPr>
            <p:ph hasCustomPrompt="1"/>
          </p:nvPr>
        </p:nvSpPr>
        <p:spPr>
          <a:xfrm>
            <a:off x="838080" y="1825560"/>
            <a:ext cx="11084400" cy="4350960"/>
          </a:xfrm>
          <a:prstGeom prst="rect">
            <a:avLst/>
          </a:prstGeom>
          <a:noFill/>
          <a:ln w="0">
            <a:noFill/>
          </a:ln>
        </p:spPr>
        <p:txBody>
          <a:bodyPr lIns="91440" tIns="45720" rIns="91440" bIns="45720" anchor="t">
            <a:noAutofit/>
          </a:bodyPr>
          <a:p>
            <a:pPr marL="343080" indent="-343080" algn="l" defTabSz="914400">
              <a:lnSpc>
                <a:spcPct val="90000"/>
              </a:lnSpc>
              <a:spcBef>
                <a:spcPts val="1001"/>
              </a:spcBef>
              <a:buClr>
                <a:srgbClr val="E9792E"/>
              </a:buClr>
              <a:buFont typeface="Arial"/>
              <a:buChar char="•"/>
            </a:pPr>
            <a:r>
              <a:rPr lang="en-US" sz="2200" b="0" u="none" strike="noStrike">
                <a:solidFill>
                  <a:schemeClr val="dk1"/>
                </a:solidFill>
                <a:effectLst/>
                <a:uFillTx/>
                <a:latin typeface="Arial Narrow"/>
                <a:ea typeface="Arial"/>
              </a:rPr>
              <a:t>Depopulation leads to reduced economic viability, which in turn results in poorer services, healthcare, education, etc., which leads to a further reduction in the population. </a:t>
            </a:r>
            <a:br>
              <a:rPr sz="2200"/>
            </a:br>
            <a:r>
              <a:rPr lang="en-US" sz="2200" b="0" u="none" strike="noStrike">
                <a:solidFill>
                  <a:schemeClr val="dk1"/>
                </a:solidFill>
                <a:effectLst/>
                <a:uFillTx/>
                <a:latin typeface="Arial Narrow"/>
                <a:ea typeface="Arial"/>
              </a:rPr>
              <a:t>Poorer health, more unemployment, greater social problems, poverty, social misery, etc. </a:t>
            </a:r>
            <a:br>
              <a:rPr sz="2200"/>
            </a:br>
            <a:r>
              <a:rPr lang="en-US" sz="2200" b="0" u="none" strike="noStrike">
                <a:solidFill>
                  <a:schemeClr val="dk1"/>
                </a:solidFill>
                <a:effectLst/>
                <a:uFillTx/>
                <a:latin typeface="Arial Narrow"/>
                <a:ea typeface="Arial"/>
              </a:rPr>
              <a:t>Politically stigmatized, lower level of voters, larger proportions who vote for parties of discontent, lower trust in authorities, politicians, science, etc.</a:t>
            </a:r>
            <a:br>
              <a:rPr sz="2200"/>
            </a:br>
            <a:r>
              <a:rPr lang="en-US" sz="2200" b="0" u="none" strike="noStrike">
                <a:solidFill>
                  <a:schemeClr val="dk1"/>
                </a:solidFill>
                <a:effectLst/>
                <a:uFillTx/>
                <a:latin typeface="Arial Narrow"/>
                <a:ea typeface="Arial"/>
              </a:rPr>
              <a:t>Low level of education, lower grades, lower transition to higher education, poorer access to education</a:t>
            </a:r>
            <a:br>
              <a:rPr sz="2200"/>
            </a:br>
            <a:r>
              <a:rPr lang="en-US" sz="2200" b="0" u="none" strike="noStrike">
                <a:solidFill>
                  <a:schemeClr val="dk1"/>
                </a:solidFill>
                <a:effectLst/>
                <a:uFillTx/>
                <a:latin typeface="Arial Narrow"/>
                <a:ea typeface="Arial"/>
              </a:rPr>
              <a:t>Low participation in cultural activities, poorer range of culture.</a:t>
            </a:r>
            <a:endParaRPr lang="fr-FR" sz="2200" b="0" u="none" strike="noStrike">
              <a:solidFill>
                <a:schemeClr val="dk1"/>
              </a:solidFill>
              <a:effectLst/>
              <a:uFillTx/>
              <a:latin typeface="Arial"/>
            </a:endParaRPr>
          </a:p>
        </p:txBody>
      </p:sp>
      <p:sp>
        <p:nvSpPr>
          <p:cNvPr id="97" name="PlaceHolder 3"/>
          <p:cNvSpPr>
            <a:spLocks noGrp="1"/>
          </p:cNvSpPr>
          <p:nvPr>
            <p:ph type="sldNum" idx="40"/>
          </p:nvPr>
        </p:nvSpPr>
        <p:spPr>
          <a:xfrm>
            <a:off x="8610480" y="6356520"/>
            <a:ext cx="2742840" cy="364680"/>
          </a:xfrm>
          <a:prstGeom prst="rect">
            <a:avLst/>
          </a:prstGeom>
          <a:noFill/>
          <a:ln w="0">
            <a:noFill/>
          </a:ln>
        </p:spPr>
        <p:txBody>
          <a:bodyPr lIns="91440" tIns="45720" rIns="91440" bIns="45720" anchor="ctr">
            <a:noAutofit/>
          </a:bodyPr>
          <a:lstStyle>
            <a:lvl1pPr indent="0" algn="r" defTabSz="914400">
              <a:lnSpc>
                <a:spcPct val="100000"/>
              </a:lnSpc>
              <a:buNone/>
              <a:defRPr lang="en-GB" sz="1400" b="0" u="none" strike="noStrike">
                <a:solidFill>
                  <a:schemeClr val="accent1"/>
                </a:solidFill>
                <a:effectLst/>
                <a:uFillTx/>
                <a:latin typeface="Arial"/>
                <a:ea typeface="Arial"/>
              </a:defRPr>
            </a:lvl1pPr>
          </a:lstStyle>
          <a:p>
            <a:pPr indent="0" algn="r" defTabSz="914400">
              <a:lnSpc>
                <a:spcPct val="100000"/>
              </a:lnSpc>
              <a:buNone/>
            </a:pPr>
            <a:fld id="{A6B64FF0-5CBC-46BE-9728-DE4740021F7A}" type="slidenum">
              <a:rPr lang="en-GB" sz="1400" b="0" u="none" strike="noStrike">
                <a:solidFill>
                  <a:schemeClr val="accent1"/>
                </a:solidFill>
                <a:effectLst/>
                <a:uFillTx/>
                <a:latin typeface="Arial"/>
                <a:ea typeface="Arial"/>
              </a:rPr>
              <a:t>1</a:t>
            </a:fld>
            <a:endParaRPr lang="en-GB" sz="1400" b="0" u="none" strike="noStrike">
              <a:solidFill>
                <a:srgbClr val="000000"/>
              </a:solidFill>
              <a:effectLst/>
              <a:uFillTx/>
              <a:latin typeface="Times New Roman"/>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xmlns:r="http://schemas.openxmlformats.org/officeDocument/2006/relationships" name="Thème Office">
  <a:themeElements>
    <a:clrScheme name="Ruralitic">
      <a:dk1>
        <a:srgbClr val="000000"/>
      </a:dk1>
      <a:lt1>
        <a:srgbClr val="FFFFFF"/>
      </a:lt1>
      <a:dk2>
        <a:srgbClr val="4B4E6C"/>
      </a:dk2>
      <a:lt2>
        <a:srgbClr val="E8E8E8"/>
      </a:lt2>
      <a:accent1>
        <a:srgbClr val="E9792E"/>
      </a:accent1>
      <a:accent2>
        <a:srgbClr val="698E79"/>
      </a:accent2>
      <a:accent3>
        <a:srgbClr val="A3D3DE"/>
      </a:accent3>
      <a:accent4>
        <a:srgbClr val="EFBE50"/>
      </a:accent4>
      <a:accent5>
        <a:srgbClr val="E9792E"/>
      </a:accent5>
      <a:accent6>
        <a:srgbClr val="698E79"/>
      </a:accent6>
      <a:hlink>
        <a:srgbClr val="4B4E6C"/>
      </a:hlink>
      <a:folHlink>
        <a:srgbClr val="4B4E6C"/>
      </a:folHlink>
    </a:clrScheme>
    <a:fontScheme name="Office">
      <a:majorFont>
        <a:latin typeface="Aptos Display" pitchFamily="0" charset="1"/>
        <a:ea typeface="Arial" pitchFamily="0" charset="1"/>
        <a:cs typeface="Arial" pitchFamily="0" charset="1"/>
      </a:majorFont>
      <a:minorFont>
        <a:latin typeface="Aptos" pitchFamily="0" charset="1"/>
        <a:ea typeface="Arial" pitchFamily="0" charset="1"/>
        <a:cs typeface="Arial" pitchFamily="0" charset="1"/>
      </a:minorFont>
    </a:fontScheme>
    <a:fmtScheme>
      <a:fillStyleLst>
        <a:solidFill>
          <a:schemeClr val="phClr"/>
        </a:solidFill>
        <a:gradFill>
          <a:gsLst>
            <a:gs pos="0">
              <a:schemeClr val="phClr">
                <a:lumMod val="110000"/>
                <a:tint val="67000"/>
              </a:schemeClr>
            </a:gs>
            <a:gs pos="50000">
              <a:schemeClr val="phClr">
                <a:lumMod val="105000"/>
                <a:tint val="73000"/>
              </a:schemeClr>
            </a:gs>
            <a:gs pos="100000">
              <a:schemeClr val="phClr">
                <a:lumMod val="105000"/>
                <a:tint val="81000"/>
              </a:schemeClr>
            </a:gs>
          </a:gsLst>
          <a:lin ang="5400000" scaled="0"/>
          <a:tileRect l="0" t="0" r="0" b="0"/>
        </a:gradFill>
        <a:gradFill>
          <a:gsLst>
            <a:gs pos="0">
              <a:schemeClr val="phClr">
                <a:lumMod val="102000"/>
                <a:tint val="94000"/>
              </a:schemeClr>
            </a:gs>
            <a:gs pos="50000">
              <a:schemeClr val="phClr">
                <a:lumMod val="100000"/>
                <a:shade val="100000"/>
              </a:schemeClr>
            </a:gs>
            <a:gs pos="100000">
              <a:schemeClr val="phClr">
                <a:lumMod val="99000"/>
                <a:shade val="78000"/>
              </a:schemeClr>
            </a:gs>
          </a:gsLst>
          <a:lin ang="5400000" scaled="0"/>
          <a:tileRect l="0" t="0" r="0" b="0"/>
        </a:gradFill>
      </a:fillStyleLst>
      <a:lnStyleLst>
        <a:ln w="12700" cap="flat" cmpd="sng" algn="ctr">
          <a:prstDash val="solid"/>
          <a:miter lim="800000"/>
        </a:ln>
        <a:ln w="19050" cap="flat" cmpd="sng" algn="ctr">
          <a:prstDash val="solid"/>
          <a:miter lim="800000"/>
        </a:ln>
        <a:ln w="25400" cap="flat" cmpd="sng" algn="ctr">
          <a:prstDash val="solid"/>
          <a:miter lim="800000"/>
        </a:ln>
      </a:lnStyleLst>
      <a:effectStyleLst>
        <a:effectStyle>
          <a:effectLst/>
        </a:effectStyle>
        <a:effectStyle>
          <a:effectLst/>
        </a:effectStyle>
        <a:effectStyle>
          <a:effectLst/>
        </a:effectStyle>
      </a:effectStyleLst>
      <a:bgFillStyleLst>
        <a:solidFill>
          <a:schemeClr val="phClr"/>
        </a:solidFill>
        <a:solidFill>
          <a:schemeClr val="phClr">
            <a:tint val="95000"/>
          </a:schemeClr>
        </a:solidFill>
        <a:gradFill>
          <a:gsLst>
            <a:gs pos="0">
              <a:schemeClr val="phClr">
                <a:tint val="93000"/>
                <a:shade val="98000"/>
                <a:lumMod val="102000"/>
              </a:schemeClr>
            </a:gs>
            <a:gs pos="50000">
              <a:schemeClr val="phClr">
                <a:tint val="98000"/>
                <a:shade val="90000"/>
                <a:lumMod val="103000"/>
              </a:schemeClr>
            </a:gs>
            <a:gs pos="100000">
              <a:schemeClr val="phClr">
                <a:shade val="63000"/>
              </a:schemeClr>
            </a:gs>
          </a:gsLst>
          <a:lin ang="5400000" scaled="0"/>
          <a:tileRect l="0" t="0" r="0" b="0"/>
        </a:gradFill>
      </a:bgFillStyleLst>
    </a:fmtScheme>
  </a:themeElements>
</a:theme>
</file>

<file path=ppt/theme/theme12.xml><?xml version="1.0" encoding="utf-8"?>
<a:theme xmlns:a="http://schemas.openxmlformats.org/drawingml/2006/main" xmlns:r="http://schemas.openxmlformats.org/officeDocument/2006/relationships" name="Office Theme">
  <a:themeElements>
    <a:clrScheme name="LibreOffice">
      <a:dk1>
        <a:srgbClr val="000000"/>
      </a:dk1>
      <a:lt1>
        <a:srgbClr val="FFFFFF"/>
      </a:lt1>
      <a:dk2>
        <a:srgbClr val="000000"/>
      </a:dk2>
      <a:lt2>
        <a:srgbClr val="FFFFFF"/>
      </a:lt2>
      <a:accent1>
        <a:srgbClr val="18A303"/>
      </a:accent1>
      <a:accent2>
        <a:srgbClr val="0369A3"/>
      </a:accent2>
      <a:accent3>
        <a:srgbClr val="A33E03"/>
      </a:accent3>
      <a:accent4>
        <a:srgbClr val="8E03A3"/>
      </a:accent4>
      <a:accent5>
        <a:srgbClr val="C99C00"/>
      </a:accent5>
      <a:accent6>
        <a:srgbClr val="C9211E"/>
      </a:accent6>
      <a:hlink>
        <a:srgbClr val="0000EE"/>
      </a:hlink>
      <a:folHlink>
        <a:srgbClr val="551A8B"/>
      </a:folHlink>
    </a:clrScheme>
    <a:fontScheme name="Office">
      <a:majorFont>
        <a:latin typeface="Arial" pitchFamily="0" charset="1"/>
        <a:ea typeface="DejaVu Sans" pitchFamily="0" charset="1"/>
        <a:cs typeface="DejaVu Sans" pitchFamily="0" charset="1"/>
      </a:majorFont>
      <a:minorFont>
        <a:latin typeface="Arial" pitchFamily="0" charset="1"/>
        <a:ea typeface="DejaVu Sans" pitchFamily="0" charset="1"/>
        <a:cs typeface="DejaVu Sans" pitchFamily="0" charset="1"/>
      </a:minorFont>
    </a:fontScheme>
    <a:fmtScheme>
      <a:fillStyleLst>
        <a:solidFill>
          <a:schemeClr val="phClr"/>
        </a:solidFill>
        <a:solidFill>
          <a:schemeClr val="phClr"/>
        </a:solidFill>
        <a:solidFill>
          <a:schemeClr val="phClr"/>
        </a:solidFill>
      </a:fillStyleLst>
      <a:lnStyleLst>
        <a:ln w="6350" cap="flat" cmpd="sng" algn="ctr">
          <a:prstDash val="solid"/>
          <a:miter/>
        </a:ln>
        <a:ln w="6350" cap="flat" cmpd="sng" algn="ctr">
          <a:prstDash val="solid"/>
          <a:miter/>
        </a:ln>
        <a:ln w="6350" cap="flat" cmpd="sng" algn="ctr">
          <a:prstDash val="solid"/>
          <a:miter/>
        </a:ln>
      </a:lnStyleLst>
      <a:effectStyleLst>
        <a:effectStyle>
          <a:effectLst/>
        </a:effectStyle>
        <a:effectStyle>
          <a:effectLst/>
        </a:effectStyle>
        <a:effectStyle>
          <a:effectLst/>
        </a:effectStyle>
      </a:effectStyleLst>
      <a:bgFillStyleLst>
        <a:solidFill>
          <a:schemeClr val="phClr"/>
        </a:solidFill>
        <a:solidFill>
          <a:schemeClr val="phClr"/>
        </a:solidFill>
        <a:solidFill>
          <a:schemeClr val="phClr"/>
        </a:soli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713F2A36F01AB43ACC43F089E4712E9" ma:contentTypeVersion="2" ma:contentTypeDescription="Create a new document." ma:contentTypeScope="" ma:versionID="0fbf03e1b36a70d64400d17018265d7b">
  <xsd:schema xmlns:xsd="http://www.w3.org/2001/XMLSchema" xmlns:xs="http://www.w3.org/2001/XMLSchema" xmlns:p="http://schemas.microsoft.com/office/2006/metadata/properties" xmlns:ns2="e52c6466-c689-41ed-8fe8-8efc021c1ee8" targetNamespace="http://schemas.microsoft.com/office/2006/metadata/properties" ma:root="true" ma:fieldsID="ccebf062282d757c4b4c587aa27b2602" ns2:_="">
    <xsd:import namespace="e52c6466-c689-41ed-8fe8-8efc021c1ee8"/>
    <xsd:element name="properties">
      <xsd:complexType>
        <xsd:sequence>
          <xsd:element name="documentManagement">
            <xsd:complexType>
              <xsd:all>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52c6466-c689-41ed-8fe8-8efc021c1ee8"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This value indicates the number of saves or revisions. The application is responsible for updating this value after each revision.</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13F46B0-1DAD-48C5-A1FA-5493B556C254">
  <ds:schemaRefs>
    <ds:schemaRef ds:uri="http://schemas.microsoft.com/sharepoint/v3/contenttype/forms"/>
  </ds:schemaRefs>
</ds:datastoreItem>
</file>

<file path=customXml/itemProps2.xml><?xml version="1.0" encoding="utf-8"?>
<ds:datastoreItem xmlns:ds="http://schemas.openxmlformats.org/officeDocument/2006/customXml" ds:itemID="4AFFE0BF-F4D1-458B-9CFD-71C97069BA8F">
  <ds:schemaRefs>
    <ds:schemaRef ds:uri="http://schemas.microsoft.com/office/2006/metadata/properties"/>
    <ds:schemaRef ds:uri="http://schemas.microsoft.com/office/infopath/2007/PartnerControls"/>
    <ds:schemaRef ds:uri="http://www.w3.org/2001/XMLSchema-instance"/>
  </ds:schemaRefs>
</ds:datastoreItem>
</file>

<file path=customXml/itemProps3.xml><?xml version="1.0" encoding="utf-8"?>
<ds:datastoreItem xmlns:ds="http://schemas.openxmlformats.org/officeDocument/2006/customXml" ds:itemID="9531BF4F-1ECA-4ACD-9594-C707A1288E5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52c6466-c689-41ed-8fe8-8efc021c1ee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 ds:uri="http://www.w3.org/2001/XMLSchema-instance"/>
  </ds:schemaRefs>
</ds:datastoreItem>
</file>

<file path=docProps/app.xml><?xml version="1.0" encoding="utf-8"?>
<Properties xmlns="http://schemas.openxmlformats.org/officeDocument/2006/extended-properties" xmlns:vt="http://schemas.openxmlformats.org/officeDocument/2006/docPropsVTypes">
  <Template/>
  <TotalTime>11</TotalTime>
  <Application>LibreOffice/26.2.3.2$Linux_X86_64 LibreOffice_project/620$Build-2</Application>
  <AppVersion>15.0000</AppVersion>
  <Words>0</Words>
  <Paragraphs>0</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2025-02-03T14:50:53Z</dcterms:created>
  <dc:creator>Gilles van Kan</dc:creator>
  <dc:description/>
  <dc:language>en-GB</dc:language>
  <cp:lastModifiedBy/>
  <dcterms:modified xsi:type="dcterms:W3CDTF">2026-05-26T10:40:21Z</dcterms:modified>
  <cp:revision>25</cp:revision>
  <dc:subject/>
  <dc:title>PowerPoint Presentation</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0x0101000713F2A36F01AB43ACC43F089E4712E9</vt:lpwstr>
  </property>
  <property fmtid="{D5CDD505-2E9C-101B-9397-08002B2CF9AE}" pid="3" name="MMClips">
    <vt:i4>2</vt:i4>
  </property>
  <property fmtid="{D5CDD505-2E9C-101B-9397-08002B2CF9AE}" pid="4" name="Notes">
    <vt:i4>31</vt:i4>
  </property>
  <property fmtid="{D5CDD505-2E9C-101B-9397-08002B2CF9AE}" pid="5" name="PresentationFormat">
    <vt:lpwstr>On-screen Show (4:3)</vt:lpwstr>
  </property>
  <property fmtid="{D5CDD505-2E9C-101B-9397-08002B2CF9AE}" pid="6" name="Slides">
    <vt:i4>31</vt:i4>
  </property>
</Properties>
</file>